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A_60645040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58" r:id="rId3"/>
    <p:sldId id="259" r:id="rId4"/>
    <p:sldId id="288" r:id="rId5"/>
    <p:sldId id="271" r:id="rId6"/>
    <p:sldId id="267" r:id="rId7"/>
    <p:sldId id="266" r:id="rId8"/>
    <p:sldId id="273" r:id="rId9"/>
    <p:sldId id="261" r:id="rId10"/>
    <p:sldId id="274" r:id="rId11"/>
    <p:sldId id="289" r:id="rId12"/>
    <p:sldId id="262" r:id="rId13"/>
    <p:sldId id="268" r:id="rId14"/>
    <p:sldId id="294" r:id="rId15"/>
    <p:sldId id="284" r:id="rId16"/>
    <p:sldId id="285" r:id="rId17"/>
    <p:sldId id="277" r:id="rId18"/>
    <p:sldId id="270" r:id="rId19"/>
    <p:sldId id="276" r:id="rId20"/>
    <p:sldId id="292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5D65E1-0649-E00F-6CAF-ABF50702B91E}" name="Dalton Bode" initials="DB" userId="S::dbode@dev-10.com::b7d5c724-8bad-44fa-a00f-06a57f7ea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221CA-8E15-3A1B-0412-9844ABBCC4A3}" v="788" dt="2022-02-17T18:54:44.424"/>
    <p1510:client id="{35353782-138F-4CE5-88B5-3F03CECCDEC6}" v="100" dt="2022-02-17T17:35:06.251"/>
    <p1510:client id="{36A0B889-3AED-4EFE-B978-4506405FB882}" v="2" dt="2022-02-17T19:05:48.665"/>
    <p1510:client id="{388A7E68-3791-4EAF-B28A-96FEFB0591F6}" v="35" dt="2022-02-17T18:54:54.935"/>
    <p1510:client id="{4D7B199D-9953-581B-D1CC-7019B2BFC6E1}" v="382" dt="2022-02-17T22:45:45.640"/>
    <p1510:client id="{51E25783-4732-4FDE-AA02-6CF040ED7D10}" v="53" dt="2022-02-18T04:37:00.763"/>
    <p1510:client id="{5823AE44-539A-4D7D-88EB-06210D0B343B}" v="1417" dt="2022-02-18T04:47:05.689"/>
    <p1510:client id="{6C55BADB-2577-4F35-A3A0-8EB5A6206159}" v="3" dt="2022-02-17T15:58:05.664"/>
    <p1510:client id="{898F1EA1-DB01-46C2-9C4C-D3CB7E9B776B}" v="7" dt="2022-02-17T06:16:52.652"/>
    <p1510:client id="{8BCDD78C-005F-40B0-A073-56BFEA9CEAB2}" v="24" dt="2022-02-17T18:28:33.118"/>
    <p1510:client id="{9106F89A-4145-42F0-920B-DEDF42335016}" v="153" dt="2022-02-18T06:12:03.349"/>
    <p1510:client id="{A2464D26-F45D-4AE9-BF34-08488063F03C}" v="1" dt="2022-02-17T19:17:40.394"/>
    <p1510:client id="{ADEFC47E-D0E5-4427-8B22-C510B635BB8F}" v="262" dt="2022-02-17T17:38:59.064"/>
    <p1510:client id="{BDCDEE85-2F55-40FA-AD00-34C9AB378688}" v="49" dt="2022-02-17T18:05:59.347"/>
    <p1510:client id="{C33BA360-AAB6-49FA-A819-F78435A49667}" v="38" dt="2022-02-17T15:40:02.911"/>
    <p1510:client id="{D3197364-D379-4B94-82D9-DD32BD3B8EA5}" v="69" dt="2022-02-17T16:51:10.455"/>
    <p1510:client id="{FF385075-C1B6-45C1-8659-BF0D5E75596F}" v="548" dt="2022-02-17T16:49:46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Kittendorf" userId="S::akittendorf@dev-10.com::b81f57d9-2fd4-483c-b757-3b436de1894e" providerId="AD" clId="Web-{388A7E68-3791-4EAF-B28A-96FEFB0591F6}"/>
    <pc:docChg chg="modSld">
      <pc:chgData name="Annie Kittendorf" userId="S::akittendorf@dev-10.com::b81f57d9-2fd4-483c-b757-3b436de1894e" providerId="AD" clId="Web-{388A7E68-3791-4EAF-B28A-96FEFB0591F6}" dt="2022-02-17T18:54:52.841" v="32" actId="20577"/>
      <pc:docMkLst>
        <pc:docMk/>
      </pc:docMkLst>
      <pc:sldChg chg="modSp">
        <pc:chgData name="Annie Kittendorf" userId="S::akittendorf@dev-10.com::b81f57d9-2fd4-483c-b757-3b436de1894e" providerId="AD" clId="Web-{388A7E68-3791-4EAF-B28A-96FEFB0591F6}" dt="2022-02-17T18:54:52.841" v="32" actId="20577"/>
        <pc:sldMkLst>
          <pc:docMk/>
          <pc:sldMk cId="479458565" sldId="263"/>
        </pc:sldMkLst>
        <pc:spChg chg="mod">
          <ac:chgData name="Annie Kittendorf" userId="S::akittendorf@dev-10.com::b81f57d9-2fd4-483c-b757-3b436de1894e" providerId="AD" clId="Web-{388A7E68-3791-4EAF-B28A-96FEFB0591F6}" dt="2022-02-17T18:54:52.841" v="32" actId="20577"/>
          <ac:spMkLst>
            <pc:docMk/>
            <pc:sldMk cId="479458565" sldId="263"/>
            <ac:spMk id="2" creationId="{1C71CFD2-2189-47DD-BC7B-8D45462885FD}"/>
          </ac:spMkLst>
        </pc:spChg>
      </pc:sldChg>
    </pc:docChg>
  </pc:docChgLst>
  <pc:docChgLst>
    <pc:chgData name="Ted Korby" userId="S::tkorby@dev-10.com::89016512-e6a4-4c89-a973-0055dee832f5" providerId="AD" clId="Web-{E31765E6-35C3-4D1D-BD34-8271ECCB9AFE}"/>
    <pc:docChg chg="modSld sldOrd">
      <pc:chgData name="Ted Korby" userId="S::tkorby@dev-10.com::89016512-e6a4-4c89-a973-0055dee832f5" providerId="AD" clId="Web-{E31765E6-35C3-4D1D-BD34-8271ECCB9AFE}" dt="2022-02-16T16:58:42.530" v="181" actId="14100"/>
      <pc:docMkLst>
        <pc:docMk/>
      </pc:docMkLst>
      <pc:sldChg chg="ord">
        <pc:chgData name="Ted Korby" userId="S::tkorby@dev-10.com::89016512-e6a4-4c89-a973-0055dee832f5" providerId="AD" clId="Web-{E31765E6-35C3-4D1D-BD34-8271ECCB9AFE}" dt="2022-02-16T16:57:44.062" v="140"/>
        <pc:sldMkLst>
          <pc:docMk/>
          <pc:sldMk cId="1617186880" sldId="266"/>
        </pc:sldMkLst>
      </pc:sldChg>
      <pc:sldChg chg="modSp">
        <pc:chgData name="Ted Korby" userId="S::tkorby@dev-10.com::89016512-e6a4-4c89-a973-0055dee832f5" providerId="AD" clId="Web-{E31765E6-35C3-4D1D-BD34-8271ECCB9AFE}" dt="2022-02-16T16:58:42.530" v="181" actId="14100"/>
        <pc:sldMkLst>
          <pc:docMk/>
          <pc:sldMk cId="1101972645" sldId="271"/>
        </pc:sldMkLst>
        <pc:spChg chg="mod">
          <ac:chgData name="Ted Korby" userId="S::tkorby@dev-10.com::89016512-e6a4-4c89-a973-0055dee832f5" providerId="AD" clId="Web-{E31765E6-35C3-4D1D-BD34-8271ECCB9AFE}" dt="2022-02-16T16:58:42.530" v="181" actId="14100"/>
          <ac:spMkLst>
            <pc:docMk/>
            <pc:sldMk cId="1101972645" sldId="271"/>
            <ac:spMk id="3" creationId="{080867AC-9800-44D1-A52A-9BFE5037A276}"/>
          </ac:spMkLst>
        </pc:spChg>
      </pc:sldChg>
      <pc:sldChg chg="modSp">
        <pc:chgData name="Ted Korby" userId="S::tkorby@dev-10.com::89016512-e6a4-4c89-a973-0055dee832f5" providerId="AD" clId="Web-{E31765E6-35C3-4D1D-BD34-8271ECCB9AFE}" dt="2022-02-16T16:47:10.869" v="139" actId="20577"/>
        <pc:sldMkLst>
          <pc:docMk/>
          <pc:sldMk cId="4186784301" sldId="277"/>
        </pc:sldMkLst>
        <pc:spChg chg="mod">
          <ac:chgData name="Ted Korby" userId="S::tkorby@dev-10.com::89016512-e6a4-4c89-a973-0055dee832f5" providerId="AD" clId="Web-{E31765E6-35C3-4D1D-BD34-8271ECCB9AFE}" dt="2022-02-16T16:47:10.869" v="139" actId="20577"/>
          <ac:spMkLst>
            <pc:docMk/>
            <pc:sldMk cId="4186784301" sldId="277"/>
            <ac:spMk id="3" creationId="{171A9D94-C74E-4F5F-9477-B9E574CCE16A}"/>
          </ac:spMkLst>
        </pc:spChg>
      </pc:sldChg>
    </pc:docChg>
  </pc:docChgLst>
  <pc:docChgLst>
    <pc:chgData name="Dalton Bode" userId="S::dbode@dev-10.com::b7d5c724-8bad-44fa-a00f-06a57f7ea8ac" providerId="AD" clId="Web-{4600953A-EBE0-4709-8CAD-4EE6F458BF9B}"/>
    <pc:docChg chg="addSld delSld modSld">
      <pc:chgData name="Dalton Bode" userId="S::dbode@dev-10.com::b7d5c724-8bad-44fa-a00f-06a57f7ea8ac" providerId="AD" clId="Web-{4600953A-EBE0-4709-8CAD-4EE6F458BF9B}" dt="2022-02-16T20:19:22.541" v="56"/>
      <pc:docMkLst>
        <pc:docMk/>
      </pc:docMkLst>
      <pc:sldChg chg="addSp modSp">
        <pc:chgData name="Dalton Bode" userId="S::dbode@dev-10.com::b7d5c724-8bad-44fa-a00f-06a57f7ea8ac" providerId="AD" clId="Web-{4600953A-EBE0-4709-8CAD-4EE6F458BF9B}" dt="2022-02-16T20:18:44.289" v="52" actId="1076"/>
        <pc:sldMkLst>
          <pc:docMk/>
          <pc:sldMk cId="1846975067" sldId="275"/>
        </pc:sldMkLst>
        <pc:picChg chg="add mod">
          <ac:chgData name="Dalton Bode" userId="S::dbode@dev-10.com::b7d5c724-8bad-44fa-a00f-06a57f7ea8ac" providerId="AD" clId="Web-{4600953A-EBE0-4709-8CAD-4EE6F458BF9B}" dt="2022-02-16T20:18:44.289" v="52" actId="1076"/>
          <ac:picMkLst>
            <pc:docMk/>
            <pc:sldMk cId="1846975067" sldId="275"/>
            <ac:picMk id="2" creationId="{1803F548-AB06-4510-A1F4-FD4724A326FA}"/>
          </ac:picMkLst>
        </pc:picChg>
        <pc:picChg chg="add mod">
          <ac:chgData name="Dalton Bode" userId="S::dbode@dev-10.com::b7d5c724-8bad-44fa-a00f-06a57f7ea8ac" providerId="AD" clId="Web-{4600953A-EBE0-4709-8CAD-4EE6F458BF9B}" dt="2022-02-16T20:14:16.353" v="8" actId="1076"/>
          <ac:picMkLst>
            <pc:docMk/>
            <pc:sldMk cId="1846975067" sldId="275"/>
            <ac:picMk id="3" creationId="{68DABC7B-F7A8-40BB-B668-E0C435884AB3}"/>
          </ac:picMkLst>
        </pc:picChg>
      </pc:sldChg>
      <pc:sldChg chg="addSp delSp modSp mod setBg">
        <pc:chgData name="Dalton Bode" userId="S::dbode@dev-10.com::b7d5c724-8bad-44fa-a00f-06a57f7ea8ac" providerId="AD" clId="Web-{4600953A-EBE0-4709-8CAD-4EE6F458BF9B}" dt="2022-02-16T20:19:22.541" v="56"/>
        <pc:sldMkLst>
          <pc:docMk/>
          <pc:sldMk cId="1697131797" sldId="278"/>
        </pc:sldMkLst>
        <pc:spChg chg="mod or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3" creationId="{B8CBC454-0316-4BBA-8FE9-305FF79413EE}"/>
          </ac:spMkLst>
        </pc:spChg>
        <pc:spChg chg="mo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4" creationId="{CAA0DE04-194F-451C-BC01-2A1B5AA3730B}"/>
          </ac:spMkLst>
        </pc:spChg>
        <pc:spChg chg="del">
          <ac:chgData name="Dalton Bode" userId="S::dbode@dev-10.com::b7d5c724-8bad-44fa-a00f-06a57f7ea8ac" providerId="AD" clId="Web-{4600953A-EBE0-4709-8CAD-4EE6F458BF9B}" dt="2022-02-16T20:18:59.774" v="53"/>
          <ac:spMkLst>
            <pc:docMk/>
            <pc:sldMk cId="1697131797" sldId="278"/>
            <ac:spMk id="7" creationId="{7B713754-BC64-4379-8FE3-B619BE87348B}"/>
          </ac:spMkLst>
        </pc:spChg>
        <pc:spChg chg="ad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9" creationId="{1D153959-30FA-4987-A094-7243641F474B}"/>
          </ac:spMkLst>
        </pc:spChg>
        <pc:spChg chg="ad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11" creationId="{EB6D1D7F-141C-4D8E-BFBA-D95B68E16385}"/>
          </ac:spMkLst>
        </pc:spChg>
        <pc:spChg chg="ad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13" creationId="{558DA214-7FDA-4C9D-A7CF-9AD725E290E1}"/>
          </ac:spMkLst>
        </pc:spChg>
        <pc:spChg chg="add">
          <ac:chgData name="Dalton Bode" userId="S::dbode@dev-10.com::b7d5c724-8bad-44fa-a00f-06a57f7ea8ac" providerId="AD" clId="Web-{4600953A-EBE0-4709-8CAD-4EE6F458BF9B}" dt="2022-02-16T20:19:22.541" v="56"/>
          <ac:spMkLst>
            <pc:docMk/>
            <pc:sldMk cId="1697131797" sldId="278"/>
            <ac:spMk id="15" creationId="{A77F89CE-BF52-4AF5-8B0B-7E9693734EDE}"/>
          </ac:spMkLst>
        </pc:spChg>
        <pc:picChg chg="add mod ord modCrop">
          <ac:chgData name="Dalton Bode" userId="S::dbode@dev-10.com::b7d5c724-8bad-44fa-a00f-06a57f7ea8ac" providerId="AD" clId="Web-{4600953A-EBE0-4709-8CAD-4EE6F458BF9B}" dt="2022-02-16T20:19:22.541" v="56"/>
          <ac:picMkLst>
            <pc:docMk/>
            <pc:sldMk cId="1697131797" sldId="278"/>
            <ac:picMk id="2" creationId="{DFF97184-4ACE-4BF1-AB73-C174B9E31410}"/>
          </ac:picMkLst>
        </pc:picChg>
      </pc:sldChg>
      <pc:sldChg chg="addSp modSp new">
        <pc:chgData name="Dalton Bode" userId="S::dbode@dev-10.com::b7d5c724-8bad-44fa-a00f-06a57f7ea8ac" providerId="AD" clId="Web-{4600953A-EBE0-4709-8CAD-4EE6F458BF9B}" dt="2022-02-16T20:15:15.512" v="15" actId="14100"/>
        <pc:sldMkLst>
          <pc:docMk/>
          <pc:sldMk cId="4186781297" sldId="279"/>
        </pc:sldMkLst>
        <pc:picChg chg="add mod">
          <ac:chgData name="Dalton Bode" userId="S::dbode@dev-10.com::b7d5c724-8bad-44fa-a00f-06a57f7ea8ac" providerId="AD" clId="Web-{4600953A-EBE0-4709-8CAD-4EE6F458BF9B}" dt="2022-02-16T20:15:15.512" v="15" actId="14100"/>
          <ac:picMkLst>
            <pc:docMk/>
            <pc:sldMk cId="4186781297" sldId="279"/>
            <ac:picMk id="2" creationId="{3DAD454A-D26A-409E-859F-4450E882834A}"/>
          </ac:picMkLst>
        </pc:picChg>
      </pc:sldChg>
      <pc:sldChg chg="addSp modSp new">
        <pc:chgData name="Dalton Bode" userId="S::dbode@dev-10.com::b7d5c724-8bad-44fa-a00f-06a57f7ea8ac" providerId="AD" clId="Web-{4600953A-EBE0-4709-8CAD-4EE6F458BF9B}" dt="2022-02-16T20:15:56.077" v="24" actId="1076"/>
        <pc:sldMkLst>
          <pc:docMk/>
          <pc:sldMk cId="2926512761" sldId="280"/>
        </pc:sldMkLst>
        <pc:picChg chg="add mod">
          <ac:chgData name="Dalton Bode" userId="S::dbode@dev-10.com::b7d5c724-8bad-44fa-a00f-06a57f7ea8ac" providerId="AD" clId="Web-{4600953A-EBE0-4709-8CAD-4EE6F458BF9B}" dt="2022-02-16T20:15:45.201" v="22" actId="1076"/>
          <ac:picMkLst>
            <pc:docMk/>
            <pc:sldMk cId="2926512761" sldId="280"/>
            <ac:picMk id="2" creationId="{E0554E11-6E7C-4E9C-8C46-39A09AA476F3}"/>
          </ac:picMkLst>
        </pc:picChg>
        <pc:picChg chg="add mod">
          <ac:chgData name="Dalton Bode" userId="S::dbode@dev-10.com::b7d5c724-8bad-44fa-a00f-06a57f7ea8ac" providerId="AD" clId="Web-{4600953A-EBE0-4709-8CAD-4EE6F458BF9B}" dt="2022-02-16T20:15:56.077" v="24" actId="1076"/>
          <ac:picMkLst>
            <pc:docMk/>
            <pc:sldMk cId="2926512761" sldId="280"/>
            <ac:picMk id="3" creationId="{F8E8F91E-48AD-4E16-8869-F63C7BD9F466}"/>
          </ac:picMkLst>
        </pc:picChg>
      </pc:sldChg>
      <pc:sldChg chg="addSp delSp modSp new">
        <pc:chgData name="Dalton Bode" userId="S::dbode@dev-10.com::b7d5c724-8bad-44fa-a00f-06a57f7ea8ac" providerId="AD" clId="Web-{4600953A-EBE0-4709-8CAD-4EE6F458BF9B}" dt="2022-02-16T20:17:31.051" v="51" actId="14100"/>
        <pc:sldMkLst>
          <pc:docMk/>
          <pc:sldMk cId="2013742793" sldId="281"/>
        </pc:sldMkLst>
        <pc:picChg chg="add del mod">
          <ac:chgData name="Dalton Bode" userId="S::dbode@dev-10.com::b7d5c724-8bad-44fa-a00f-06a57f7ea8ac" providerId="AD" clId="Web-{4600953A-EBE0-4709-8CAD-4EE6F458BF9B}" dt="2022-02-16T20:16:47.814" v="40"/>
          <ac:picMkLst>
            <pc:docMk/>
            <pc:sldMk cId="2013742793" sldId="281"/>
            <ac:picMk id="2" creationId="{1FEB7A95-723D-4B00-8113-BFDB300FCDEF}"/>
          </ac:picMkLst>
        </pc:picChg>
        <pc:picChg chg="add mod">
          <ac:chgData name="Dalton Bode" userId="S::dbode@dev-10.com::b7d5c724-8bad-44fa-a00f-06a57f7ea8ac" providerId="AD" clId="Web-{4600953A-EBE0-4709-8CAD-4EE6F458BF9B}" dt="2022-02-16T20:17:31.051" v="51" actId="14100"/>
          <ac:picMkLst>
            <pc:docMk/>
            <pc:sldMk cId="2013742793" sldId="281"/>
            <ac:picMk id="3" creationId="{A2553CE0-F691-4022-8853-1479A6C645AB}"/>
          </ac:picMkLst>
        </pc:picChg>
      </pc:sldChg>
      <pc:sldChg chg="new del">
        <pc:chgData name="Dalton Bode" userId="S::dbode@dev-10.com::b7d5c724-8bad-44fa-a00f-06a57f7ea8ac" providerId="AD" clId="Web-{4600953A-EBE0-4709-8CAD-4EE6F458BF9B}" dt="2022-02-16T20:16:55.314" v="42"/>
        <pc:sldMkLst>
          <pc:docMk/>
          <pc:sldMk cId="3553462406" sldId="282"/>
        </pc:sldMkLst>
      </pc:sldChg>
      <pc:sldChg chg="new del">
        <pc:chgData name="Dalton Bode" userId="S::dbode@dev-10.com::b7d5c724-8bad-44fa-a00f-06a57f7ea8ac" providerId="AD" clId="Web-{4600953A-EBE0-4709-8CAD-4EE6F458BF9B}" dt="2022-02-16T20:16:52.345" v="41"/>
        <pc:sldMkLst>
          <pc:docMk/>
          <pc:sldMk cId="3983131681" sldId="283"/>
        </pc:sldMkLst>
      </pc:sldChg>
    </pc:docChg>
  </pc:docChgLst>
  <pc:docChgLst>
    <pc:chgData name="Annie Kittendorf" userId="S::akittendorf@dev-10.com::b81f57d9-2fd4-483c-b757-3b436de1894e" providerId="AD" clId="Web-{51E25783-4732-4FDE-AA02-6CF040ED7D10}"/>
    <pc:docChg chg="modSld">
      <pc:chgData name="Annie Kittendorf" userId="S::akittendorf@dev-10.com::b81f57d9-2fd4-483c-b757-3b436de1894e" providerId="AD" clId="Web-{51E25783-4732-4FDE-AA02-6CF040ED7D10}" dt="2022-02-18T04:37:00.763" v="53" actId="20577"/>
      <pc:docMkLst>
        <pc:docMk/>
      </pc:docMkLst>
      <pc:sldChg chg="modSp">
        <pc:chgData name="Annie Kittendorf" userId="S::akittendorf@dev-10.com::b81f57d9-2fd4-483c-b757-3b436de1894e" providerId="AD" clId="Web-{51E25783-4732-4FDE-AA02-6CF040ED7D10}" dt="2022-02-18T04:37:00.763" v="53" actId="20577"/>
        <pc:sldMkLst>
          <pc:docMk/>
          <pc:sldMk cId="1617186880" sldId="266"/>
        </pc:sldMkLst>
        <pc:spChg chg="mod">
          <ac:chgData name="Annie Kittendorf" userId="S::akittendorf@dev-10.com::b81f57d9-2fd4-483c-b757-3b436de1894e" providerId="AD" clId="Web-{51E25783-4732-4FDE-AA02-6CF040ED7D10}" dt="2022-02-18T04:37:00.763" v="53" actId="20577"/>
          <ac:spMkLst>
            <pc:docMk/>
            <pc:sldMk cId="1617186880" sldId="266"/>
            <ac:spMk id="3" creationId="{F8B378A9-C85D-4AB8-A257-2CD7260BA33E}"/>
          </ac:spMkLst>
        </pc:spChg>
      </pc:sldChg>
    </pc:docChg>
  </pc:docChgLst>
  <pc:docChgLst>
    <pc:chgData name="Dalton Bode" userId="S::dbode@dev-10.com::b7d5c724-8bad-44fa-a00f-06a57f7ea8ac" providerId="AD" clId="Web-{29698EF7-EA9E-4C12-8B47-4A589D9671F7}"/>
    <pc:docChg chg="modSld">
      <pc:chgData name="Dalton Bode" userId="S::dbode@dev-10.com::b7d5c724-8bad-44fa-a00f-06a57f7ea8ac" providerId="AD" clId="Web-{29698EF7-EA9E-4C12-8B47-4A589D9671F7}" dt="2022-02-16T20:34:38.997" v="132" actId="1076"/>
      <pc:docMkLst>
        <pc:docMk/>
      </pc:docMkLst>
      <pc:sldChg chg="addSp delSp modSp mod modClrScheme chgLayout">
        <pc:chgData name="Dalton Bode" userId="S::dbode@dev-10.com::b7d5c724-8bad-44fa-a00f-06a57f7ea8ac" providerId="AD" clId="Web-{29698EF7-EA9E-4C12-8B47-4A589D9671F7}" dt="2022-02-16T20:29:19.734" v="118" actId="20577"/>
        <pc:sldMkLst>
          <pc:docMk/>
          <pc:sldMk cId="3889016531" sldId="276"/>
        </pc:sldMkLst>
        <pc:spChg chg="add del mod">
          <ac:chgData name="Dalton Bode" userId="S::dbode@dev-10.com::b7d5c724-8bad-44fa-a00f-06a57f7ea8ac" providerId="AD" clId="Web-{29698EF7-EA9E-4C12-8B47-4A589D9671F7}" dt="2022-02-16T20:23:38.393" v="20"/>
          <ac:spMkLst>
            <pc:docMk/>
            <pc:sldMk cId="3889016531" sldId="276"/>
            <ac:spMk id="2" creationId="{F24FB090-26EE-4708-94A9-7CC3A9CB2EB9}"/>
          </ac:spMkLst>
        </pc:spChg>
        <pc:spChg chg="add mod ord">
          <ac:chgData name="Dalton Bode" userId="S::dbode@dev-10.com::b7d5c724-8bad-44fa-a00f-06a57f7ea8ac" providerId="AD" clId="Web-{29698EF7-EA9E-4C12-8B47-4A589D9671F7}" dt="2022-02-16T20:24:19.611" v="31"/>
          <ac:spMkLst>
            <pc:docMk/>
            <pc:sldMk cId="3889016531" sldId="276"/>
            <ac:spMk id="3" creationId="{4C407F8E-893A-48E8-84F8-19EAFF40C890}"/>
          </ac:spMkLst>
        </pc:spChg>
        <pc:spChg chg="add del mod">
          <ac:chgData name="Dalton Bode" userId="S::dbode@dev-10.com::b7d5c724-8bad-44fa-a00f-06a57f7ea8ac" providerId="AD" clId="Web-{29698EF7-EA9E-4C12-8B47-4A589D9671F7}" dt="2022-02-16T20:24:19.611" v="31"/>
          <ac:spMkLst>
            <pc:docMk/>
            <pc:sldMk cId="3889016531" sldId="276"/>
            <ac:spMk id="4" creationId="{09604094-CD18-4D81-91FC-38A70CFECD35}"/>
          </ac:spMkLst>
        </pc:spChg>
        <pc:spChg chg="add mod">
          <ac:chgData name="Dalton Bode" userId="S::dbode@dev-10.com::b7d5c724-8bad-44fa-a00f-06a57f7ea8ac" providerId="AD" clId="Web-{29698EF7-EA9E-4C12-8B47-4A589D9671F7}" dt="2022-02-16T20:24:33.674" v="35"/>
          <ac:spMkLst>
            <pc:docMk/>
            <pc:sldMk cId="3889016531" sldId="276"/>
            <ac:spMk id="5" creationId="{F21E1D6E-A17D-4119-B9C2-F953D1999CE2}"/>
          </ac:spMkLst>
        </pc:spChg>
        <pc:spChg chg="add mod">
          <ac:chgData name="Dalton Bode" userId="S::dbode@dev-10.com::b7d5c724-8bad-44fa-a00f-06a57f7ea8ac" providerId="AD" clId="Web-{29698EF7-EA9E-4C12-8B47-4A589D9671F7}" dt="2022-02-16T20:26:13.892" v="50" actId="1076"/>
          <ac:spMkLst>
            <pc:docMk/>
            <pc:sldMk cId="3889016531" sldId="276"/>
            <ac:spMk id="6" creationId="{2993C84D-756A-4E8D-AE90-E1212F18D429}"/>
          </ac:spMkLst>
        </pc:spChg>
        <pc:spChg chg="add mod">
          <ac:chgData name="Dalton Bode" userId="S::dbode@dev-10.com::b7d5c724-8bad-44fa-a00f-06a57f7ea8ac" providerId="AD" clId="Web-{29698EF7-EA9E-4C12-8B47-4A589D9671F7}" dt="2022-02-16T20:29:19.734" v="118" actId="20577"/>
          <ac:spMkLst>
            <pc:docMk/>
            <pc:sldMk cId="3889016531" sldId="276"/>
            <ac:spMk id="7" creationId="{AEA2A5B4-ECC7-4D7D-A056-07B1A216B622}"/>
          </ac:spMkLst>
        </pc:spChg>
      </pc:sldChg>
      <pc:sldChg chg="addSp delSp modSp mod modClrScheme delDesignElem chgLayout">
        <pc:chgData name="Dalton Bode" userId="S::dbode@dev-10.com::b7d5c724-8bad-44fa-a00f-06a57f7ea8ac" providerId="AD" clId="Web-{29698EF7-EA9E-4C12-8B47-4A589D9671F7}" dt="2022-02-16T20:22:18.846" v="16" actId="1076"/>
        <pc:sldMkLst>
          <pc:docMk/>
          <pc:sldMk cId="1697131797" sldId="278"/>
        </pc:sldMkLst>
        <pc:spChg chg="del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3" creationId="{B8CBC454-0316-4BBA-8FE9-305FF79413EE}"/>
          </ac:spMkLst>
        </pc:spChg>
        <pc:spChg chg="mod ord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4" creationId="{CAA0DE04-194F-451C-BC01-2A1B5AA3730B}"/>
          </ac:spMkLst>
        </pc:spChg>
        <pc:spChg chg="add mod">
          <ac:chgData name="Dalton Bode" userId="S::dbode@dev-10.com::b7d5c724-8bad-44fa-a00f-06a57f7ea8ac" providerId="AD" clId="Web-{29698EF7-EA9E-4C12-8B47-4A589D9671F7}" dt="2022-02-16T20:21:25.441" v="9" actId="20577"/>
          <ac:spMkLst>
            <pc:docMk/>
            <pc:sldMk cId="1697131797" sldId="278"/>
            <ac:spMk id="5" creationId="{C00551F0-8907-4C6E-9D9E-260F34284BEC}"/>
          </ac:spMkLst>
        </pc:spChg>
        <pc:spChg chg="add mod">
          <ac:chgData name="Dalton Bode" userId="S::dbode@dev-10.com::b7d5c724-8bad-44fa-a00f-06a57f7ea8ac" providerId="AD" clId="Web-{29698EF7-EA9E-4C12-8B47-4A589D9671F7}" dt="2022-02-16T20:22:18.846" v="16" actId="1076"/>
          <ac:spMkLst>
            <pc:docMk/>
            <pc:sldMk cId="1697131797" sldId="278"/>
            <ac:spMk id="6" creationId="{90BD3C6B-83CD-4EAA-B8A3-28F9A0CFAB98}"/>
          </ac:spMkLst>
        </pc:spChg>
        <pc:spChg chg="del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9" creationId="{1D153959-30FA-4987-A094-7243641F474B}"/>
          </ac:spMkLst>
        </pc:spChg>
        <pc:spChg chg="del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11" creationId="{EB6D1D7F-141C-4D8E-BFBA-D95B68E16385}"/>
          </ac:spMkLst>
        </pc:spChg>
        <pc:spChg chg="del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13" creationId="{558DA214-7FDA-4C9D-A7CF-9AD725E290E1}"/>
          </ac:spMkLst>
        </pc:spChg>
        <pc:spChg chg="del">
          <ac:chgData name="Dalton Bode" userId="S::dbode@dev-10.com::b7d5c724-8bad-44fa-a00f-06a57f7ea8ac" providerId="AD" clId="Web-{29698EF7-EA9E-4C12-8B47-4A589D9671F7}" dt="2022-02-16T20:20:25.175" v="0"/>
          <ac:spMkLst>
            <pc:docMk/>
            <pc:sldMk cId="1697131797" sldId="278"/>
            <ac:spMk id="15" creationId="{A77F89CE-BF52-4AF5-8B0B-7E9693734EDE}"/>
          </ac:spMkLst>
        </pc:spChg>
        <pc:picChg chg="mod ord">
          <ac:chgData name="Dalton Bode" userId="S::dbode@dev-10.com::b7d5c724-8bad-44fa-a00f-06a57f7ea8ac" providerId="AD" clId="Web-{29698EF7-EA9E-4C12-8B47-4A589D9671F7}" dt="2022-02-16T20:20:40.097" v="4" actId="1076"/>
          <ac:picMkLst>
            <pc:docMk/>
            <pc:sldMk cId="1697131797" sldId="278"/>
            <ac:picMk id="2" creationId="{DFF97184-4ACE-4BF1-AB73-C174B9E31410}"/>
          </ac:picMkLst>
        </pc:picChg>
      </pc:sldChg>
      <pc:sldChg chg="addSp delSp modSp">
        <pc:chgData name="Dalton Bode" userId="S::dbode@dev-10.com::b7d5c724-8bad-44fa-a00f-06a57f7ea8ac" providerId="AD" clId="Web-{29698EF7-EA9E-4C12-8B47-4A589D9671F7}" dt="2022-02-16T20:34:38.997" v="132" actId="1076"/>
        <pc:sldMkLst>
          <pc:docMk/>
          <pc:sldMk cId="2926512761" sldId="280"/>
        </pc:sldMkLst>
        <pc:spChg chg="add del mod">
          <ac:chgData name="Dalton Bode" userId="S::dbode@dev-10.com::b7d5c724-8bad-44fa-a00f-06a57f7ea8ac" providerId="AD" clId="Web-{29698EF7-EA9E-4C12-8B47-4A589D9671F7}" dt="2022-02-16T20:33:41.841" v="124"/>
          <ac:spMkLst>
            <pc:docMk/>
            <pc:sldMk cId="2926512761" sldId="280"/>
            <ac:spMk id="4" creationId="{DAB8C2F8-EC7F-4F71-A39E-0B946AB678AF}"/>
          </ac:spMkLst>
        </pc:spChg>
        <pc:spChg chg="add mod">
          <ac:chgData name="Dalton Bode" userId="S::dbode@dev-10.com::b7d5c724-8bad-44fa-a00f-06a57f7ea8ac" providerId="AD" clId="Web-{29698EF7-EA9E-4C12-8B47-4A589D9671F7}" dt="2022-02-16T20:34:08.560" v="130" actId="14100"/>
          <ac:spMkLst>
            <pc:docMk/>
            <pc:sldMk cId="2926512761" sldId="280"/>
            <ac:spMk id="5" creationId="{861960C4-A154-417B-A7B8-6AAC7199924C}"/>
          </ac:spMkLst>
        </pc:spChg>
        <pc:picChg chg="mod">
          <ac:chgData name="Dalton Bode" userId="S::dbode@dev-10.com::b7d5c724-8bad-44fa-a00f-06a57f7ea8ac" providerId="AD" clId="Web-{29698EF7-EA9E-4C12-8B47-4A589D9671F7}" dt="2022-02-16T20:34:38.997" v="132" actId="1076"/>
          <ac:picMkLst>
            <pc:docMk/>
            <pc:sldMk cId="2926512761" sldId="280"/>
            <ac:picMk id="3" creationId="{F8E8F91E-48AD-4E16-8869-F63C7BD9F466}"/>
          </ac:picMkLst>
        </pc:picChg>
      </pc:sldChg>
    </pc:docChg>
  </pc:docChgLst>
  <pc:docChgLst>
    <pc:chgData name="Dalton Bode" userId="S::dbode@dev-10.com::b7d5c724-8bad-44fa-a00f-06a57f7ea8ac" providerId="AD" clId="Web-{D3197364-D379-4B94-82D9-DD32BD3B8EA5}"/>
    <pc:docChg chg="modSld">
      <pc:chgData name="Dalton Bode" userId="S::dbode@dev-10.com::b7d5c724-8bad-44fa-a00f-06a57f7ea8ac" providerId="AD" clId="Web-{D3197364-D379-4B94-82D9-DD32BD3B8EA5}" dt="2022-02-17T16:51:10.455" v="43" actId="1076"/>
      <pc:docMkLst>
        <pc:docMk/>
      </pc:docMkLst>
      <pc:sldChg chg="modSp">
        <pc:chgData name="Dalton Bode" userId="S::dbode@dev-10.com::b7d5c724-8bad-44fa-a00f-06a57f7ea8ac" providerId="AD" clId="Web-{D3197364-D379-4B94-82D9-DD32BD3B8EA5}" dt="2022-02-17T16:43:20" v="1" actId="20577"/>
        <pc:sldMkLst>
          <pc:docMk/>
          <pc:sldMk cId="3324918895" sldId="287"/>
        </pc:sldMkLst>
        <pc:graphicFrameChg chg="modGraphic">
          <ac:chgData name="Dalton Bode" userId="S::dbode@dev-10.com::b7d5c724-8bad-44fa-a00f-06a57f7ea8ac" providerId="AD" clId="Web-{D3197364-D379-4B94-82D9-DD32BD3B8EA5}" dt="2022-02-17T16:43:20" v="1" actId="20577"/>
          <ac:graphicFrameMkLst>
            <pc:docMk/>
            <pc:sldMk cId="3324918895" sldId="287"/>
            <ac:graphicFrameMk id="131" creationId="{0F70415A-27B2-4E59-982F-A211944D733B}"/>
          </ac:graphicFrameMkLst>
        </pc:graphicFrameChg>
      </pc:sldChg>
      <pc:sldChg chg="addSp modSp">
        <pc:chgData name="Dalton Bode" userId="S::dbode@dev-10.com::b7d5c724-8bad-44fa-a00f-06a57f7ea8ac" providerId="AD" clId="Web-{D3197364-D379-4B94-82D9-DD32BD3B8EA5}" dt="2022-02-17T16:51:10.455" v="43" actId="1076"/>
        <pc:sldMkLst>
          <pc:docMk/>
          <pc:sldMk cId="931204651" sldId="288"/>
        </pc:sldMkLst>
        <pc:spChg chg="add mod">
          <ac:chgData name="Dalton Bode" userId="S::dbode@dev-10.com::b7d5c724-8bad-44fa-a00f-06a57f7ea8ac" providerId="AD" clId="Web-{D3197364-D379-4B94-82D9-DD32BD3B8EA5}" dt="2022-02-17T16:51:10.455" v="43" actId="1076"/>
          <ac:spMkLst>
            <pc:docMk/>
            <pc:sldMk cId="931204651" sldId="288"/>
            <ac:spMk id="10" creationId="{6E8D2535-4335-450C-8059-A67E363B250B}"/>
          </ac:spMkLst>
        </pc:spChg>
        <pc:picChg chg="add mod modCrop">
          <ac:chgData name="Dalton Bode" userId="S::dbode@dev-10.com::b7d5c724-8bad-44fa-a00f-06a57f7ea8ac" providerId="AD" clId="Web-{D3197364-D379-4B94-82D9-DD32BD3B8EA5}" dt="2022-02-17T16:49:07.298" v="11"/>
          <ac:picMkLst>
            <pc:docMk/>
            <pc:sldMk cId="931204651" sldId="288"/>
            <ac:picMk id="6" creationId="{0CDA9453-6E3B-44FC-92BE-6198B93E7672}"/>
          </ac:picMkLst>
        </pc:picChg>
      </pc:sldChg>
    </pc:docChg>
  </pc:docChgLst>
  <pc:docChgLst>
    <pc:chgData name="Dalton Bode" userId="S::dbode@dev-10.com::b7d5c724-8bad-44fa-a00f-06a57f7ea8ac" providerId="AD" clId="Web-{35353782-138F-4CE5-88B5-3F03CECCDEC6}"/>
    <pc:docChg chg="modSld">
      <pc:chgData name="Dalton Bode" userId="S::dbode@dev-10.com::b7d5c724-8bad-44fa-a00f-06a57f7ea8ac" providerId="AD" clId="Web-{35353782-138F-4CE5-88B5-3F03CECCDEC6}" dt="2022-02-17T17:45:22.428" v="104" actId="20577"/>
      <pc:docMkLst>
        <pc:docMk/>
      </pc:docMkLst>
      <pc:sldChg chg="modSp">
        <pc:chgData name="Dalton Bode" userId="S::dbode@dev-10.com::b7d5c724-8bad-44fa-a00f-06a57f7ea8ac" providerId="AD" clId="Web-{35353782-138F-4CE5-88B5-3F03CECCDEC6}" dt="2022-02-17T17:08:43.394" v="19" actId="20577"/>
        <pc:sldMkLst>
          <pc:docMk/>
          <pc:sldMk cId="1181395015" sldId="257"/>
        </pc:sldMkLst>
        <pc:spChg chg="mod">
          <ac:chgData name="Dalton Bode" userId="S::dbode@dev-10.com::b7d5c724-8bad-44fa-a00f-06a57f7ea8ac" providerId="AD" clId="Web-{35353782-138F-4CE5-88B5-3F03CECCDEC6}" dt="2022-02-17T17:08:43.394" v="19" actId="20577"/>
          <ac:spMkLst>
            <pc:docMk/>
            <pc:sldMk cId="1181395015" sldId="257"/>
            <ac:spMk id="2" creationId="{CBE329F3-F2A7-4EE1-90D7-79BAFC15DEF3}"/>
          </ac:spMkLst>
        </pc:spChg>
      </pc:sldChg>
      <pc:sldChg chg="modSp">
        <pc:chgData name="Dalton Bode" userId="S::dbode@dev-10.com::b7d5c724-8bad-44fa-a00f-06a57f7ea8ac" providerId="AD" clId="Web-{35353782-138F-4CE5-88B5-3F03CECCDEC6}" dt="2022-02-17T17:45:22.428" v="104" actId="20577"/>
        <pc:sldMkLst>
          <pc:docMk/>
          <pc:sldMk cId="3889016531" sldId="276"/>
        </pc:sldMkLst>
        <pc:graphicFrameChg chg="modGraphic">
          <ac:chgData name="Dalton Bode" userId="S::dbode@dev-10.com::b7d5c724-8bad-44fa-a00f-06a57f7ea8ac" providerId="AD" clId="Web-{35353782-138F-4CE5-88B5-3F03CECCDEC6}" dt="2022-02-17T17:45:22.428" v="104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  <pc:sldChg chg="modSp">
        <pc:chgData name="Dalton Bode" userId="S::dbode@dev-10.com::b7d5c724-8bad-44fa-a00f-06a57f7ea8ac" providerId="AD" clId="Web-{35353782-138F-4CE5-88B5-3F03CECCDEC6}" dt="2022-02-17T17:35:06.251" v="62" actId="1076"/>
        <pc:sldMkLst>
          <pc:docMk/>
          <pc:sldMk cId="931204651" sldId="288"/>
        </pc:sldMkLst>
        <pc:spChg chg="mod">
          <ac:chgData name="Dalton Bode" userId="S::dbode@dev-10.com::b7d5c724-8bad-44fa-a00f-06a57f7ea8ac" providerId="AD" clId="Web-{35353782-138F-4CE5-88B5-3F03CECCDEC6}" dt="2022-02-17T17:35:06.251" v="62" actId="1076"/>
          <ac:spMkLst>
            <pc:docMk/>
            <pc:sldMk cId="931204651" sldId="288"/>
            <ac:spMk id="10" creationId="{6E8D2535-4335-450C-8059-A67E363B250B}"/>
          </ac:spMkLst>
        </pc:spChg>
        <pc:picChg chg="mod">
          <ac:chgData name="Dalton Bode" userId="S::dbode@dev-10.com::b7d5c724-8bad-44fa-a00f-06a57f7ea8ac" providerId="AD" clId="Web-{35353782-138F-4CE5-88B5-3F03CECCDEC6}" dt="2022-02-17T17:34:52.751" v="60" actId="1076"/>
          <ac:picMkLst>
            <pc:docMk/>
            <pc:sldMk cId="931204651" sldId="288"/>
            <ac:picMk id="6" creationId="{0CDA9453-6E3B-44FC-92BE-6198B93E7672}"/>
          </ac:picMkLst>
        </pc:picChg>
      </pc:sldChg>
    </pc:docChg>
  </pc:docChgLst>
  <pc:docChgLst>
    <pc:chgData name="Annie Kittendorf" userId="S::akittendorf@dev-10.com::b81f57d9-2fd4-483c-b757-3b436de1894e" providerId="AD" clId="Web-{A81C4AD3-F31A-4D42-BBC7-BEF7659D0473}"/>
    <pc:docChg chg="modSld">
      <pc:chgData name="Annie Kittendorf" userId="S::akittendorf@dev-10.com::b81f57d9-2fd4-483c-b757-3b436de1894e" providerId="AD" clId="Web-{A81C4AD3-F31A-4D42-BBC7-BEF7659D0473}" dt="2022-02-16T15:19:13.107" v="0" actId="1076"/>
      <pc:docMkLst>
        <pc:docMk/>
      </pc:docMkLst>
      <pc:sldChg chg="modSp">
        <pc:chgData name="Annie Kittendorf" userId="S::akittendorf@dev-10.com::b81f57d9-2fd4-483c-b757-3b436de1894e" providerId="AD" clId="Web-{A81C4AD3-F31A-4D42-BBC7-BEF7659D0473}" dt="2022-02-16T15:19:13.107" v="0" actId="1076"/>
        <pc:sldMkLst>
          <pc:docMk/>
          <pc:sldMk cId="1578796986" sldId="273"/>
        </pc:sldMkLst>
        <pc:spChg chg="mod">
          <ac:chgData name="Annie Kittendorf" userId="S::akittendorf@dev-10.com::b81f57d9-2fd4-483c-b757-3b436de1894e" providerId="AD" clId="Web-{A81C4AD3-F31A-4D42-BBC7-BEF7659D0473}" dt="2022-02-16T15:19:13.107" v="0" actId="1076"/>
          <ac:spMkLst>
            <pc:docMk/>
            <pc:sldMk cId="1578796986" sldId="273"/>
            <ac:spMk id="7" creationId="{B630520B-4B4F-4881-9FEF-371D16D15B57}"/>
          </ac:spMkLst>
        </pc:spChg>
      </pc:sldChg>
    </pc:docChg>
  </pc:docChgLst>
  <pc:docChgLst>
    <pc:chgData name="Annie Kittendorf" userId="S::akittendorf@dev-10.com::b81f57d9-2fd4-483c-b757-3b436de1894e" providerId="AD" clId="Web-{8BCDD78C-005F-40B0-A073-56BFEA9CEAB2}"/>
    <pc:docChg chg="modSld">
      <pc:chgData name="Annie Kittendorf" userId="S::akittendorf@dev-10.com::b81f57d9-2fd4-483c-b757-3b436de1894e" providerId="AD" clId="Web-{8BCDD78C-005F-40B0-A073-56BFEA9CEAB2}" dt="2022-02-17T18:28:43.806" v="50" actId="20577"/>
      <pc:docMkLst>
        <pc:docMk/>
      </pc:docMkLst>
      <pc:sldChg chg="addSp delSp modSp">
        <pc:chgData name="Annie Kittendorf" userId="S::akittendorf@dev-10.com::b81f57d9-2fd4-483c-b757-3b436de1894e" providerId="AD" clId="Web-{8BCDD78C-005F-40B0-A073-56BFEA9CEAB2}" dt="2022-02-17T18:28:43.806" v="50" actId="20577"/>
        <pc:sldMkLst>
          <pc:docMk/>
          <pc:sldMk cId="2066289183" sldId="289"/>
        </pc:sldMkLst>
        <pc:spChg chg="add del mod">
          <ac:chgData name="Annie Kittendorf" userId="S::akittendorf@dev-10.com::b81f57d9-2fd4-483c-b757-3b436de1894e" providerId="AD" clId="Web-{8BCDD78C-005F-40B0-A073-56BFEA9CEAB2}" dt="2022-02-17T18:26:24.176" v="33"/>
          <ac:spMkLst>
            <pc:docMk/>
            <pc:sldMk cId="2066289183" sldId="289"/>
            <ac:spMk id="371" creationId="{4BDAF6EE-D8E8-458F-A26C-8580C24BCCAB}"/>
          </ac:spMkLst>
        </pc:spChg>
        <pc:graphicFrameChg chg="modGraphic">
          <ac:chgData name="Annie Kittendorf" userId="S::akittendorf@dev-10.com::b81f57d9-2fd4-483c-b757-3b436de1894e" providerId="AD" clId="Web-{8BCDD78C-005F-40B0-A073-56BFEA9CEAB2}" dt="2022-02-17T18:28:43.806" v="50" actId="20577"/>
          <ac:graphicFrameMkLst>
            <pc:docMk/>
            <pc:sldMk cId="2066289183" sldId="289"/>
            <ac:graphicFrameMk id="15" creationId="{271D2C04-61BC-44BB-84B8-5D1CE7109D5B}"/>
          </ac:graphicFrameMkLst>
        </pc:graphicFrameChg>
        <pc:picChg chg="mod">
          <ac:chgData name="Annie Kittendorf" userId="S::akittendorf@dev-10.com::b81f57d9-2fd4-483c-b757-3b436de1894e" providerId="AD" clId="Web-{8BCDD78C-005F-40B0-A073-56BFEA9CEAB2}" dt="2022-02-17T18:28:33.118" v="44" actId="1076"/>
          <ac:picMkLst>
            <pc:docMk/>
            <pc:sldMk cId="2066289183" sldId="289"/>
            <ac:picMk id="10" creationId="{A9F85FA2-6995-40D9-AFF9-9565DF310139}"/>
          </ac:picMkLst>
        </pc:picChg>
        <pc:picChg chg="mod">
          <ac:chgData name="Annie Kittendorf" userId="S::akittendorf@dev-10.com::b81f57d9-2fd4-483c-b757-3b436de1894e" providerId="AD" clId="Web-{8BCDD78C-005F-40B0-A073-56BFEA9CEAB2}" dt="2022-02-17T18:28:31.946" v="43" actId="1076"/>
          <ac:picMkLst>
            <pc:docMk/>
            <pc:sldMk cId="2066289183" sldId="289"/>
            <ac:picMk id="12" creationId="{A976BE96-7031-45A7-9A61-25814AB52122}"/>
          </ac:picMkLst>
        </pc:picChg>
        <pc:picChg chg="mod">
          <ac:chgData name="Annie Kittendorf" userId="S::akittendorf@dev-10.com::b81f57d9-2fd4-483c-b757-3b436de1894e" providerId="AD" clId="Web-{8BCDD78C-005F-40B0-A073-56BFEA9CEAB2}" dt="2022-02-17T18:28:30.493" v="42" actId="1076"/>
          <ac:picMkLst>
            <pc:docMk/>
            <pc:sldMk cId="2066289183" sldId="289"/>
            <ac:picMk id="16" creationId="{F0F5ED7D-FDA8-4093-A3BE-2667B44B7EF6}"/>
          </ac:picMkLst>
        </pc:picChg>
        <pc:picChg chg="mod">
          <ac:chgData name="Annie Kittendorf" userId="S::akittendorf@dev-10.com::b81f57d9-2fd4-483c-b757-3b436de1894e" providerId="AD" clId="Web-{8BCDD78C-005F-40B0-A073-56BFEA9CEAB2}" dt="2022-02-17T18:28:29.227" v="41" actId="1076"/>
          <ac:picMkLst>
            <pc:docMk/>
            <pc:sldMk cId="2066289183" sldId="289"/>
            <ac:picMk id="17" creationId="{513AC098-669D-4054-87A3-F3990F8AC244}"/>
          </ac:picMkLst>
        </pc:picChg>
        <pc:picChg chg="mod">
          <ac:chgData name="Annie Kittendorf" userId="S::akittendorf@dev-10.com::b81f57d9-2fd4-483c-b757-3b436de1894e" providerId="AD" clId="Web-{8BCDD78C-005F-40B0-A073-56BFEA9CEAB2}" dt="2022-02-17T18:28:28.008" v="40" actId="1076"/>
          <ac:picMkLst>
            <pc:docMk/>
            <pc:sldMk cId="2066289183" sldId="289"/>
            <ac:picMk id="18" creationId="{FC0AF241-4E95-41B3-9EC6-E81063B7EF98}"/>
          </ac:picMkLst>
        </pc:picChg>
      </pc:sldChg>
    </pc:docChg>
  </pc:docChgLst>
  <pc:docChgLst>
    <pc:chgData name="Annie Kittendorf" userId="S::akittendorf@dev-10.com::b81f57d9-2fd4-483c-b757-3b436de1894e" providerId="AD" clId="Web-{6C55BADB-2577-4F35-A3A0-8EB5A6206159}"/>
    <pc:docChg chg="addSld delSld modSld">
      <pc:chgData name="Annie Kittendorf" userId="S::akittendorf@dev-10.com::b81f57d9-2fd4-483c-b757-3b436de1894e" providerId="AD" clId="Web-{6C55BADB-2577-4F35-A3A0-8EB5A6206159}" dt="2022-02-17T15:58:05.664" v="19"/>
      <pc:docMkLst>
        <pc:docMk/>
      </pc:docMkLst>
      <pc:sldChg chg="modSp">
        <pc:chgData name="Annie Kittendorf" userId="S::akittendorf@dev-10.com::b81f57d9-2fd4-483c-b757-3b436de1894e" providerId="AD" clId="Web-{6C55BADB-2577-4F35-A3A0-8EB5A6206159}" dt="2022-02-17T15:56:54.394" v="18" actId="20577"/>
        <pc:sldMkLst>
          <pc:docMk/>
          <pc:sldMk cId="1531721892" sldId="258"/>
        </pc:sldMkLst>
        <pc:graphicFrameChg chg="modGraphic">
          <ac:chgData name="Annie Kittendorf" userId="S::akittendorf@dev-10.com::b81f57d9-2fd4-483c-b757-3b436de1894e" providerId="AD" clId="Web-{6C55BADB-2577-4F35-A3A0-8EB5A6206159}" dt="2022-02-17T15:56:54.394" v="18" actId="20577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modSp new del">
        <pc:chgData name="Annie Kittendorf" userId="S::akittendorf@dev-10.com::b81f57d9-2fd4-483c-b757-3b436de1894e" providerId="AD" clId="Web-{6C55BADB-2577-4F35-A3A0-8EB5A6206159}" dt="2022-02-17T15:58:05.664" v="19"/>
        <pc:sldMkLst>
          <pc:docMk/>
          <pc:sldMk cId="339212775" sldId="289"/>
        </pc:sldMkLst>
        <pc:spChg chg="mod">
          <ac:chgData name="Annie Kittendorf" userId="S::akittendorf@dev-10.com::b81f57d9-2fd4-483c-b757-3b436de1894e" providerId="AD" clId="Web-{6C55BADB-2577-4F35-A3A0-8EB5A6206159}" dt="2022-02-17T15:56:20.673" v="15" actId="20577"/>
          <ac:spMkLst>
            <pc:docMk/>
            <pc:sldMk cId="339212775" sldId="289"/>
            <ac:spMk id="3" creationId="{151CFBD9-99BA-4680-ADD5-D90F8282358F}"/>
          </ac:spMkLst>
        </pc:spChg>
      </pc:sldChg>
    </pc:docChg>
  </pc:docChgLst>
  <pc:docChgLst>
    <pc:chgData name="Dalton Bode" userId="S::dbode@dev-10.com::b7d5c724-8bad-44fa-a00f-06a57f7ea8ac" providerId="AD" clId="Web-{C6F4FB0C-A328-416F-AA65-0AB206A1A8E3}"/>
    <pc:docChg chg="modSld">
      <pc:chgData name="Dalton Bode" userId="S::dbode@dev-10.com::b7d5c724-8bad-44fa-a00f-06a57f7ea8ac" providerId="AD" clId="Web-{C6F4FB0C-A328-416F-AA65-0AB206A1A8E3}" dt="2022-02-17T04:41:13.422" v="25" actId="20577"/>
      <pc:docMkLst>
        <pc:docMk/>
      </pc:docMkLst>
      <pc:sldChg chg="modSp">
        <pc:chgData name="Dalton Bode" userId="S::dbode@dev-10.com::b7d5c724-8bad-44fa-a00f-06a57f7ea8ac" providerId="AD" clId="Web-{C6F4FB0C-A328-416F-AA65-0AB206A1A8E3}" dt="2022-02-17T04:40:52.937" v="24" actId="20577"/>
        <pc:sldMkLst>
          <pc:docMk/>
          <pc:sldMk cId="1617186880" sldId="266"/>
        </pc:sldMkLst>
        <pc:spChg chg="mod">
          <ac:chgData name="Dalton Bode" userId="S::dbode@dev-10.com::b7d5c724-8bad-44fa-a00f-06a57f7ea8ac" providerId="AD" clId="Web-{C6F4FB0C-A328-416F-AA65-0AB206A1A8E3}" dt="2022-02-17T04:40:52.937" v="24" actId="20577"/>
          <ac:spMkLst>
            <pc:docMk/>
            <pc:sldMk cId="1617186880" sldId="266"/>
            <ac:spMk id="3" creationId="{F8B378A9-C85D-4AB8-A257-2CD7260BA33E}"/>
          </ac:spMkLst>
        </pc:spChg>
      </pc:sldChg>
      <pc:sldChg chg="modSp">
        <pc:chgData name="Dalton Bode" userId="S::dbode@dev-10.com::b7d5c724-8bad-44fa-a00f-06a57f7ea8ac" providerId="AD" clId="Web-{C6F4FB0C-A328-416F-AA65-0AB206A1A8E3}" dt="2022-02-17T04:41:13.422" v="25" actId="20577"/>
        <pc:sldMkLst>
          <pc:docMk/>
          <pc:sldMk cId="1101972645" sldId="271"/>
        </pc:sldMkLst>
        <pc:spChg chg="mod">
          <ac:chgData name="Dalton Bode" userId="S::dbode@dev-10.com::b7d5c724-8bad-44fa-a00f-06a57f7ea8ac" providerId="AD" clId="Web-{C6F4FB0C-A328-416F-AA65-0AB206A1A8E3}" dt="2022-02-17T04:41:13.422" v="25" actId="20577"/>
          <ac:spMkLst>
            <pc:docMk/>
            <pc:sldMk cId="1101972645" sldId="271"/>
            <ac:spMk id="3" creationId="{080867AC-9800-44D1-A52A-9BFE5037A276}"/>
          </ac:spMkLst>
        </pc:spChg>
      </pc:sldChg>
      <pc:sldChg chg="modSp">
        <pc:chgData name="Dalton Bode" userId="S::dbode@dev-10.com::b7d5c724-8bad-44fa-a00f-06a57f7ea8ac" providerId="AD" clId="Web-{C6F4FB0C-A328-416F-AA65-0AB206A1A8E3}" dt="2022-02-17T04:35:17.079" v="12" actId="20577"/>
        <pc:sldMkLst>
          <pc:docMk/>
          <pc:sldMk cId="4186784301" sldId="277"/>
        </pc:sldMkLst>
        <pc:graphicFrameChg chg="modGraphic">
          <ac:chgData name="Dalton Bode" userId="S::dbode@dev-10.com::b7d5c724-8bad-44fa-a00f-06a57f7ea8ac" providerId="AD" clId="Web-{C6F4FB0C-A328-416F-AA65-0AB206A1A8E3}" dt="2022-02-17T04:35:17.079" v="12" actId="20577"/>
          <ac:graphicFrameMkLst>
            <pc:docMk/>
            <pc:sldMk cId="4186784301" sldId="277"/>
            <ac:graphicFrameMk id="5" creationId="{13755865-EBB6-4316-93A3-E50E45001E13}"/>
          </ac:graphicFrameMkLst>
        </pc:graphicFrameChg>
      </pc:sldChg>
      <pc:sldChg chg="modSp">
        <pc:chgData name="Dalton Bode" userId="S::dbode@dev-10.com::b7d5c724-8bad-44fa-a00f-06a57f7ea8ac" providerId="AD" clId="Web-{C6F4FB0C-A328-416F-AA65-0AB206A1A8E3}" dt="2022-02-17T04:36:47.347" v="18" actId="20577"/>
        <pc:sldMkLst>
          <pc:docMk/>
          <pc:sldMk cId="1697131797" sldId="278"/>
        </pc:sldMkLst>
        <pc:spChg chg="mod">
          <ac:chgData name="Dalton Bode" userId="S::dbode@dev-10.com::b7d5c724-8bad-44fa-a00f-06a57f7ea8ac" providerId="AD" clId="Web-{C6F4FB0C-A328-416F-AA65-0AB206A1A8E3}" dt="2022-02-17T04:36:47.347" v="18" actId="20577"/>
          <ac:spMkLst>
            <pc:docMk/>
            <pc:sldMk cId="1697131797" sldId="278"/>
            <ac:spMk id="6" creationId="{90BD3C6B-83CD-4EAA-B8A3-28F9A0CFAB98}"/>
          </ac:spMkLst>
        </pc:spChg>
      </pc:sldChg>
      <pc:sldChg chg="modSp">
        <pc:chgData name="Dalton Bode" userId="S::dbode@dev-10.com::b7d5c724-8bad-44fa-a00f-06a57f7ea8ac" providerId="AD" clId="Web-{C6F4FB0C-A328-416F-AA65-0AB206A1A8E3}" dt="2022-02-17T04:38:07.324" v="21" actId="20577"/>
        <pc:sldMkLst>
          <pc:docMk/>
          <pc:sldMk cId="1856603369" sldId="282"/>
        </pc:sldMkLst>
        <pc:spChg chg="mod">
          <ac:chgData name="Dalton Bode" userId="S::dbode@dev-10.com::b7d5c724-8bad-44fa-a00f-06a57f7ea8ac" providerId="AD" clId="Web-{C6F4FB0C-A328-416F-AA65-0AB206A1A8E3}" dt="2022-02-17T04:38:07.324" v="21" actId="20577"/>
          <ac:spMkLst>
            <pc:docMk/>
            <pc:sldMk cId="1856603369" sldId="282"/>
            <ac:spMk id="6" creationId="{90BD3C6B-83CD-4EAA-B8A3-28F9A0CFAB98}"/>
          </ac:spMkLst>
        </pc:spChg>
      </pc:sldChg>
      <pc:sldChg chg="modSp">
        <pc:chgData name="Dalton Bode" userId="S::dbode@dev-10.com::b7d5c724-8bad-44fa-a00f-06a57f7ea8ac" providerId="AD" clId="Web-{C6F4FB0C-A328-416F-AA65-0AB206A1A8E3}" dt="2022-02-17T04:34:47.125" v="7" actId="20577"/>
        <pc:sldMkLst>
          <pc:docMk/>
          <pc:sldMk cId="3234182748" sldId="284"/>
        </pc:sldMkLst>
        <pc:graphicFrameChg chg="mod modGraphic">
          <ac:chgData name="Dalton Bode" userId="S::dbode@dev-10.com::b7d5c724-8bad-44fa-a00f-06a57f7ea8ac" providerId="AD" clId="Web-{C6F4FB0C-A328-416F-AA65-0AB206A1A8E3}" dt="2022-02-17T04:34:47.125" v="7" actId="20577"/>
          <ac:graphicFrameMkLst>
            <pc:docMk/>
            <pc:sldMk cId="3234182748" sldId="284"/>
            <ac:graphicFrameMk id="5" creationId="{13755865-EBB6-4316-93A3-E50E45001E13}"/>
          </ac:graphicFrameMkLst>
        </pc:graphicFrameChg>
      </pc:sldChg>
      <pc:sldChg chg="modSp">
        <pc:chgData name="Dalton Bode" userId="S::dbode@dev-10.com::b7d5c724-8bad-44fa-a00f-06a57f7ea8ac" providerId="AD" clId="Web-{C6F4FB0C-A328-416F-AA65-0AB206A1A8E3}" dt="2022-02-17T04:34:58.594" v="9" actId="20577"/>
        <pc:sldMkLst>
          <pc:docMk/>
          <pc:sldMk cId="1819972408" sldId="285"/>
        </pc:sldMkLst>
        <pc:graphicFrameChg chg="modGraphic">
          <ac:chgData name="Dalton Bode" userId="S::dbode@dev-10.com::b7d5c724-8bad-44fa-a00f-06a57f7ea8ac" providerId="AD" clId="Web-{C6F4FB0C-A328-416F-AA65-0AB206A1A8E3}" dt="2022-02-17T04:34:58.594" v="9" actId="20577"/>
          <ac:graphicFrameMkLst>
            <pc:docMk/>
            <pc:sldMk cId="1819972408" sldId="285"/>
            <ac:graphicFrameMk id="5" creationId="{13755865-EBB6-4316-93A3-E50E45001E13}"/>
          </ac:graphicFrameMkLst>
        </pc:graphicFrameChg>
      </pc:sldChg>
      <pc:sldChg chg="modSp">
        <pc:chgData name="Dalton Bode" userId="S::dbode@dev-10.com::b7d5c724-8bad-44fa-a00f-06a57f7ea8ac" providerId="AD" clId="Web-{C6F4FB0C-A328-416F-AA65-0AB206A1A8E3}" dt="2022-02-17T04:33:28.686" v="1" actId="20577"/>
        <pc:sldMkLst>
          <pc:docMk/>
          <pc:sldMk cId="3324918895" sldId="287"/>
        </pc:sldMkLst>
        <pc:graphicFrameChg chg="modGraphic">
          <ac:chgData name="Dalton Bode" userId="S::dbode@dev-10.com::b7d5c724-8bad-44fa-a00f-06a57f7ea8ac" providerId="AD" clId="Web-{C6F4FB0C-A328-416F-AA65-0AB206A1A8E3}" dt="2022-02-17T04:33:28.686" v="1" actId="20577"/>
          <ac:graphicFrameMkLst>
            <pc:docMk/>
            <pc:sldMk cId="3324918895" sldId="287"/>
            <ac:graphicFrameMk id="131" creationId="{0F70415A-27B2-4E59-982F-A211944D733B}"/>
          </ac:graphicFrameMkLst>
        </pc:graphicFrameChg>
      </pc:sldChg>
    </pc:docChg>
  </pc:docChgLst>
  <pc:docChgLst>
    <pc:chgData name="Annie Kittendorf" userId="S::akittendorf@dev-10.com::b81f57d9-2fd4-483c-b757-3b436de1894e" providerId="AD" clId="Web-{6FFA32E8-35B1-45C0-8E73-9759037F85F4}"/>
    <pc:docChg chg="addSld delSld modSld sldOrd">
      <pc:chgData name="Annie Kittendorf" userId="S::akittendorf@dev-10.com::b81f57d9-2fd4-483c-b757-3b436de1894e" providerId="AD" clId="Web-{6FFA32E8-35B1-45C0-8E73-9759037F85F4}" dt="2022-02-16T15:18:06.631" v="438"/>
      <pc:docMkLst>
        <pc:docMk/>
      </pc:docMkLst>
      <pc:sldChg chg="modSp">
        <pc:chgData name="Annie Kittendorf" userId="S::akittendorf@dev-10.com::b81f57d9-2fd4-483c-b757-3b436de1894e" providerId="AD" clId="Web-{6FFA32E8-35B1-45C0-8E73-9759037F85F4}" dt="2022-02-16T15:09:14.694" v="236" actId="20577"/>
        <pc:sldMkLst>
          <pc:docMk/>
          <pc:sldMk cId="1181395015" sldId="257"/>
        </pc:sldMkLst>
        <pc:spChg chg="mod">
          <ac:chgData name="Annie Kittendorf" userId="S::akittendorf@dev-10.com::b81f57d9-2fd4-483c-b757-3b436de1894e" providerId="AD" clId="Web-{6FFA32E8-35B1-45C0-8E73-9759037F85F4}" dt="2022-02-16T15:09:14.694" v="236" actId="20577"/>
          <ac:spMkLst>
            <pc:docMk/>
            <pc:sldMk cId="1181395015" sldId="257"/>
            <ac:spMk id="2" creationId="{CBE329F3-F2A7-4EE1-90D7-79BAFC15DEF3}"/>
          </ac:spMkLst>
        </pc:spChg>
      </pc:sldChg>
      <pc:sldChg chg="modSp">
        <pc:chgData name="Annie Kittendorf" userId="S::akittendorf@dev-10.com::b81f57d9-2fd4-483c-b757-3b436de1894e" providerId="AD" clId="Web-{6FFA32E8-35B1-45C0-8E73-9759037F85F4}" dt="2022-02-16T15:01:44.979" v="11" actId="20577"/>
        <pc:sldMkLst>
          <pc:docMk/>
          <pc:sldMk cId="605474061" sldId="267"/>
        </pc:sldMkLst>
        <pc:spChg chg="mod">
          <ac:chgData name="Annie Kittendorf" userId="S::akittendorf@dev-10.com::b81f57d9-2fd4-483c-b757-3b436de1894e" providerId="AD" clId="Web-{6FFA32E8-35B1-45C0-8E73-9759037F85F4}" dt="2022-02-16T15:01:44.979" v="11" actId="20577"/>
          <ac:spMkLst>
            <pc:docMk/>
            <pc:sldMk cId="605474061" sldId="267"/>
            <ac:spMk id="3" creationId="{8367ECA2-28DF-417E-AE4D-D4591865EED1}"/>
          </ac:spMkLst>
        </pc:spChg>
      </pc:sldChg>
      <pc:sldChg chg="addSp delSp modSp add ord replId">
        <pc:chgData name="Annie Kittendorf" userId="S::akittendorf@dev-10.com::b81f57d9-2fd4-483c-b757-3b436de1894e" providerId="AD" clId="Web-{6FFA32E8-35B1-45C0-8E73-9759037F85F4}" dt="2022-02-16T15:10:20.696" v="273" actId="20577"/>
        <pc:sldMkLst>
          <pc:docMk/>
          <pc:sldMk cId="1101972645" sldId="271"/>
        </pc:sldMkLst>
        <pc:spChg chg="del mod">
          <ac:chgData name="Annie Kittendorf" userId="S::akittendorf@dev-10.com::b81f57d9-2fd4-483c-b757-3b436de1894e" providerId="AD" clId="Web-{6FFA32E8-35B1-45C0-8E73-9759037F85F4}" dt="2022-02-16T15:03:26.794" v="25"/>
          <ac:spMkLst>
            <pc:docMk/>
            <pc:sldMk cId="1101972645" sldId="271"/>
            <ac:spMk id="2" creationId="{5325318E-ADE4-483A-BD32-16DCA25044A4}"/>
          </ac:spMkLst>
        </pc:spChg>
        <pc:spChg chg="mod">
          <ac:chgData name="Annie Kittendorf" userId="S::akittendorf@dev-10.com::b81f57d9-2fd4-483c-b757-3b436de1894e" providerId="AD" clId="Web-{6FFA32E8-35B1-45C0-8E73-9759037F85F4}" dt="2022-02-16T15:10:20.696" v="273" actId="20577"/>
          <ac:spMkLst>
            <pc:docMk/>
            <pc:sldMk cId="1101972645" sldId="271"/>
            <ac:spMk id="3" creationId="{080867AC-9800-44D1-A52A-9BFE5037A276}"/>
          </ac:spMkLst>
        </pc:spChg>
        <pc:picChg chg="add del mod">
          <ac:chgData name="Annie Kittendorf" userId="S::akittendorf@dev-10.com::b81f57d9-2fd4-483c-b757-3b436de1894e" providerId="AD" clId="Web-{6FFA32E8-35B1-45C0-8E73-9759037F85F4}" dt="2022-02-16T15:07:31.269" v="175"/>
          <ac:picMkLst>
            <pc:docMk/>
            <pc:sldMk cId="1101972645" sldId="271"/>
            <ac:picMk id="4" creationId="{1F608CB2-94F6-4C11-AF03-48CAB6AA4BB7}"/>
          </ac:picMkLst>
        </pc:picChg>
        <pc:picChg chg="add mod">
          <ac:chgData name="Annie Kittendorf" userId="S::akittendorf@dev-10.com::b81f57d9-2fd4-483c-b757-3b436de1894e" providerId="AD" clId="Web-{6FFA32E8-35B1-45C0-8E73-9759037F85F4}" dt="2022-02-16T15:08:12.880" v="179" actId="14100"/>
          <ac:picMkLst>
            <pc:docMk/>
            <pc:sldMk cId="1101972645" sldId="271"/>
            <ac:picMk id="5" creationId="{6BC878D7-D9DB-405A-83DB-B1979C47FDF2}"/>
          </ac:picMkLst>
        </pc:picChg>
        <pc:picChg chg="del">
          <ac:chgData name="Annie Kittendorf" userId="S::akittendorf@dev-10.com::b81f57d9-2fd4-483c-b757-3b436de1894e" providerId="AD" clId="Web-{6FFA32E8-35B1-45C0-8E73-9759037F85F4}" dt="2022-02-16T15:05:04.297" v="116"/>
          <ac:picMkLst>
            <pc:docMk/>
            <pc:sldMk cId="1101972645" sldId="271"/>
            <ac:picMk id="7" creationId="{A89A51B9-9597-4960-AC35-DFD4BF19BC4D}"/>
          </ac:picMkLst>
        </pc:picChg>
      </pc:sldChg>
      <pc:sldChg chg="new del ord">
        <pc:chgData name="Annie Kittendorf" userId="S::akittendorf@dev-10.com::b81f57d9-2fd4-483c-b757-3b436de1894e" providerId="AD" clId="Web-{6FFA32E8-35B1-45C0-8E73-9759037F85F4}" dt="2022-02-16T15:02:56.074" v="14"/>
        <pc:sldMkLst>
          <pc:docMk/>
          <pc:sldMk cId="1885418129" sldId="271"/>
        </pc:sldMkLst>
      </pc:sldChg>
      <pc:sldChg chg="add del replId">
        <pc:chgData name="Annie Kittendorf" userId="S::akittendorf@dev-10.com::b81f57d9-2fd4-483c-b757-3b436de1894e" providerId="AD" clId="Web-{6FFA32E8-35B1-45C0-8E73-9759037F85F4}" dt="2022-02-16T15:18:06.631" v="438"/>
        <pc:sldMkLst>
          <pc:docMk/>
          <pc:sldMk cId="4101198846" sldId="272"/>
        </pc:sldMkLst>
      </pc:sldChg>
      <pc:sldChg chg="addSp delSp modSp add ord replId">
        <pc:chgData name="Annie Kittendorf" userId="S::akittendorf@dev-10.com::b81f57d9-2fd4-483c-b757-3b436de1894e" providerId="AD" clId="Web-{6FFA32E8-35B1-45C0-8E73-9759037F85F4}" dt="2022-02-16T15:17:37.443" v="437" actId="1076"/>
        <pc:sldMkLst>
          <pc:docMk/>
          <pc:sldMk cId="1578796986" sldId="273"/>
        </pc:sldMkLst>
        <pc:spChg chg="del">
          <ac:chgData name="Annie Kittendorf" userId="S::akittendorf@dev-10.com::b81f57d9-2fd4-483c-b757-3b436de1894e" providerId="AD" clId="Web-{6FFA32E8-35B1-45C0-8E73-9759037F85F4}" dt="2022-02-16T15:11:18.760" v="277"/>
          <ac:spMkLst>
            <pc:docMk/>
            <pc:sldMk cId="1578796986" sldId="273"/>
            <ac:spMk id="3" creationId="{080867AC-9800-44D1-A52A-9BFE5037A276}"/>
          </ac:spMkLst>
        </pc:spChg>
        <pc:spChg chg="add del mod">
          <ac:chgData name="Annie Kittendorf" userId="S::akittendorf@dev-10.com::b81f57d9-2fd4-483c-b757-3b436de1894e" providerId="AD" clId="Web-{6FFA32E8-35B1-45C0-8E73-9759037F85F4}" dt="2022-02-16T15:11:22.245" v="280"/>
          <ac:spMkLst>
            <pc:docMk/>
            <pc:sldMk cId="1578796986" sldId="273"/>
            <ac:spMk id="4" creationId="{42A287CD-4B30-4D88-BF70-49FE39326FDB}"/>
          </ac:spMkLst>
        </pc:spChg>
        <pc:spChg chg="add del mod">
          <ac:chgData name="Annie Kittendorf" userId="S::akittendorf@dev-10.com::b81f57d9-2fd4-483c-b757-3b436de1894e" providerId="AD" clId="Web-{6FFA32E8-35B1-45C0-8E73-9759037F85F4}" dt="2022-02-16T15:11:24.401" v="281"/>
          <ac:spMkLst>
            <pc:docMk/>
            <pc:sldMk cId="1578796986" sldId="273"/>
            <ac:spMk id="6" creationId="{22D1FD97-30DF-4FDE-89EF-EFF6E504B4B0}"/>
          </ac:spMkLst>
        </pc:spChg>
        <pc:spChg chg="add mod">
          <ac:chgData name="Annie Kittendorf" userId="S::akittendorf@dev-10.com::b81f57d9-2fd4-483c-b757-3b436de1894e" providerId="AD" clId="Web-{6FFA32E8-35B1-45C0-8E73-9759037F85F4}" dt="2022-02-16T15:17:37.443" v="437" actId="1076"/>
          <ac:spMkLst>
            <pc:docMk/>
            <pc:sldMk cId="1578796986" sldId="273"/>
            <ac:spMk id="7" creationId="{B630520B-4B4F-4881-9FEF-371D16D15B57}"/>
          </ac:spMkLst>
        </pc:spChg>
        <pc:spChg chg="add del mod">
          <ac:chgData name="Annie Kittendorf" userId="S::akittendorf@dev-10.com::b81f57d9-2fd4-483c-b757-3b436de1894e" providerId="AD" clId="Web-{6FFA32E8-35B1-45C0-8E73-9759037F85F4}" dt="2022-02-16T15:16:13.565" v="422"/>
          <ac:spMkLst>
            <pc:docMk/>
            <pc:sldMk cId="1578796986" sldId="273"/>
            <ac:spMk id="8" creationId="{5D928CAE-7DE9-4EEB-99E3-9F41F5754C3E}"/>
          </ac:spMkLst>
        </pc:spChg>
        <pc:spChg chg="add mod">
          <ac:chgData name="Annie Kittendorf" userId="S::akittendorf@dev-10.com::b81f57d9-2fd4-483c-b757-3b436de1894e" providerId="AD" clId="Web-{6FFA32E8-35B1-45C0-8E73-9759037F85F4}" dt="2022-02-16T15:17:29.364" v="436" actId="1076"/>
          <ac:spMkLst>
            <pc:docMk/>
            <pc:sldMk cId="1578796986" sldId="273"/>
            <ac:spMk id="9" creationId="{3698E890-4C33-4097-8883-79246EA43431}"/>
          </ac:spMkLst>
        </pc:spChg>
      </pc:sldChg>
    </pc:docChg>
  </pc:docChgLst>
  <pc:docChgLst>
    <pc:chgData name="Dalton Bode" userId="S::dbode@dev-10.com::b7d5c724-8bad-44fa-a00f-06a57f7ea8ac" providerId="AD" clId="Web-{5BCC90B5-D059-4BD9-AFE7-DDD61FC970BF}"/>
    <pc:docChg chg="modSld">
      <pc:chgData name="Dalton Bode" userId="S::dbode@dev-10.com::b7d5c724-8bad-44fa-a00f-06a57f7ea8ac" providerId="AD" clId="Web-{5BCC90B5-D059-4BD9-AFE7-DDD61FC970BF}" dt="2022-02-16T22:39:39.337" v="752"/>
      <pc:docMkLst>
        <pc:docMk/>
      </pc:docMkLst>
      <pc:sldChg chg="modSp">
        <pc:chgData name="Dalton Bode" userId="S::dbode@dev-10.com::b7d5c724-8bad-44fa-a00f-06a57f7ea8ac" providerId="AD" clId="Web-{5BCC90B5-D059-4BD9-AFE7-DDD61FC970BF}" dt="2022-02-16T21:32:55.626" v="2" actId="20577"/>
        <pc:sldMkLst>
          <pc:docMk/>
          <pc:sldMk cId="1181395015" sldId="257"/>
        </pc:sldMkLst>
        <pc:spChg chg="mod">
          <ac:chgData name="Dalton Bode" userId="S::dbode@dev-10.com::b7d5c724-8bad-44fa-a00f-06a57f7ea8ac" providerId="AD" clId="Web-{5BCC90B5-D059-4BD9-AFE7-DDD61FC970BF}" dt="2022-02-16T21:32:55.626" v="2" actId="20577"/>
          <ac:spMkLst>
            <pc:docMk/>
            <pc:sldMk cId="1181395015" sldId="257"/>
            <ac:spMk id="3" creationId="{520741D0-EE2D-4E23-B356-655FD6D01FFB}"/>
          </ac:spMkLst>
        </pc:spChg>
      </pc:sldChg>
      <pc:sldChg chg="modSp">
        <pc:chgData name="Dalton Bode" userId="S::dbode@dev-10.com::b7d5c724-8bad-44fa-a00f-06a57f7ea8ac" providerId="AD" clId="Web-{5BCC90B5-D059-4BD9-AFE7-DDD61FC970BF}" dt="2022-02-16T22:09:13.903" v="383" actId="20577"/>
        <pc:sldMkLst>
          <pc:docMk/>
          <pc:sldMk cId="1831085360" sldId="265"/>
        </pc:sldMkLst>
        <pc:spChg chg="mod">
          <ac:chgData name="Dalton Bode" userId="S::dbode@dev-10.com::b7d5c724-8bad-44fa-a00f-06a57f7ea8ac" providerId="AD" clId="Web-{5BCC90B5-D059-4BD9-AFE7-DDD61FC970BF}" dt="2022-02-16T22:09:13.903" v="383" actId="20577"/>
          <ac:spMkLst>
            <pc:docMk/>
            <pc:sldMk cId="1831085360" sldId="265"/>
            <ac:spMk id="3" creationId="{06A1DDD6-806C-473A-AC8D-8E36FC35D0A2}"/>
          </ac:spMkLst>
        </pc:spChg>
      </pc:sldChg>
      <pc:sldChg chg="modSp modCm">
        <pc:chgData name="Dalton Bode" userId="S::dbode@dev-10.com::b7d5c724-8bad-44fa-a00f-06a57f7ea8ac" providerId="AD" clId="Web-{5BCC90B5-D059-4BD9-AFE7-DDD61FC970BF}" dt="2022-02-16T22:02:19.342" v="280" actId="20577"/>
        <pc:sldMkLst>
          <pc:docMk/>
          <pc:sldMk cId="1617186880" sldId="266"/>
        </pc:sldMkLst>
        <pc:spChg chg="mod">
          <ac:chgData name="Dalton Bode" userId="S::dbode@dev-10.com::b7d5c724-8bad-44fa-a00f-06a57f7ea8ac" providerId="AD" clId="Web-{5BCC90B5-D059-4BD9-AFE7-DDD61FC970BF}" dt="2022-02-16T22:02:19.342" v="280" actId="20577"/>
          <ac:spMkLst>
            <pc:docMk/>
            <pc:sldMk cId="1617186880" sldId="266"/>
            <ac:spMk id="3" creationId="{F8B378A9-C85D-4AB8-A257-2CD7260BA33E}"/>
          </ac:spMkLst>
        </pc:spChg>
      </pc:sldChg>
      <pc:sldChg chg="modSp">
        <pc:chgData name="Dalton Bode" userId="S::dbode@dev-10.com::b7d5c724-8bad-44fa-a00f-06a57f7ea8ac" providerId="AD" clId="Web-{5BCC90B5-D059-4BD9-AFE7-DDD61FC970BF}" dt="2022-02-16T21:39:31.157" v="225" actId="1076"/>
        <pc:sldMkLst>
          <pc:docMk/>
          <pc:sldMk cId="3889016531" sldId="276"/>
        </pc:sldMkLst>
        <pc:graphicFrameChg chg="mod modGraphic">
          <ac:chgData name="Dalton Bode" userId="S::dbode@dev-10.com::b7d5c724-8bad-44fa-a00f-06a57f7ea8ac" providerId="AD" clId="Web-{5BCC90B5-D059-4BD9-AFE7-DDD61FC970BF}" dt="2022-02-16T21:39:31.157" v="225" actId="1076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  <pc:sldChg chg="addSp delSp modSp mod setBg setClrOvrMap">
        <pc:chgData name="Dalton Bode" userId="S::dbode@dev-10.com::b7d5c724-8bad-44fa-a00f-06a57f7ea8ac" providerId="AD" clId="Web-{5BCC90B5-D059-4BD9-AFE7-DDD61FC970BF}" dt="2022-02-16T21:34:40.954" v="27" actId="20577"/>
        <pc:sldMkLst>
          <pc:docMk/>
          <pc:sldMk cId="4186784301" sldId="277"/>
        </pc:sldMkLst>
        <pc:spChg chg="mod">
          <ac:chgData name="Dalton Bode" userId="S::dbode@dev-10.com::b7d5c724-8bad-44fa-a00f-06a57f7ea8ac" providerId="AD" clId="Web-{5BCC90B5-D059-4BD9-AFE7-DDD61FC970BF}" dt="2022-02-16T21:33:28.345" v="3"/>
          <ac:spMkLst>
            <pc:docMk/>
            <pc:sldMk cId="4186784301" sldId="277"/>
            <ac:spMk id="2" creationId="{9F6DAA4D-ECF8-42A9-B2B5-4433D025E694}"/>
          </ac:spMkLst>
        </pc:spChg>
        <pc:spChg chg="del">
          <ac:chgData name="Dalton Bode" userId="S::dbode@dev-10.com::b7d5c724-8bad-44fa-a00f-06a57f7ea8ac" providerId="AD" clId="Web-{5BCC90B5-D059-4BD9-AFE7-DDD61FC970BF}" dt="2022-02-16T21:33:28.345" v="3"/>
          <ac:spMkLst>
            <pc:docMk/>
            <pc:sldMk cId="4186784301" sldId="277"/>
            <ac:spMk id="3" creationId="{171A9D94-C74E-4F5F-9477-B9E574CCE16A}"/>
          </ac:spMkLst>
        </pc:spChg>
        <pc:spChg chg="add">
          <ac:chgData name="Dalton Bode" userId="S::dbode@dev-10.com::b7d5c724-8bad-44fa-a00f-06a57f7ea8ac" providerId="AD" clId="Web-{5BCC90B5-D059-4BD9-AFE7-DDD61FC970BF}" dt="2022-02-16T21:33:28.345" v="3"/>
          <ac:spMkLst>
            <pc:docMk/>
            <pc:sldMk cId="4186784301" sldId="277"/>
            <ac:spMk id="9" creationId="{EB6D1D7F-141C-4D8E-BFBA-D95B68E16385}"/>
          </ac:spMkLst>
        </pc:spChg>
        <pc:spChg chg="add">
          <ac:chgData name="Dalton Bode" userId="S::dbode@dev-10.com::b7d5c724-8bad-44fa-a00f-06a57f7ea8ac" providerId="AD" clId="Web-{5BCC90B5-D059-4BD9-AFE7-DDD61FC970BF}" dt="2022-02-16T21:33:28.345" v="3"/>
          <ac:spMkLst>
            <pc:docMk/>
            <pc:sldMk cId="4186784301" sldId="277"/>
            <ac:spMk id="11" creationId="{558DA214-7FDA-4C9D-A7CF-9AD725E290E1}"/>
          </ac:spMkLst>
        </pc:spChg>
        <pc:graphicFrameChg chg="add modGraphic">
          <ac:chgData name="Dalton Bode" userId="S::dbode@dev-10.com::b7d5c724-8bad-44fa-a00f-06a57f7ea8ac" providerId="AD" clId="Web-{5BCC90B5-D059-4BD9-AFE7-DDD61FC970BF}" dt="2022-02-16T21:34:40.954" v="27" actId="20577"/>
          <ac:graphicFrameMkLst>
            <pc:docMk/>
            <pc:sldMk cId="4186784301" sldId="277"/>
            <ac:graphicFrameMk id="5" creationId="{13755865-EBB6-4316-93A3-E50E45001E13}"/>
          </ac:graphicFrameMkLst>
        </pc:graphicFrameChg>
      </pc:sldChg>
      <pc:sldChg chg="addSp delSp modSp mod setClrOvrMap delDesignElem chgLayout">
        <pc:chgData name="Dalton Bode" userId="S::dbode@dev-10.com::b7d5c724-8bad-44fa-a00f-06a57f7ea8ac" providerId="AD" clId="Web-{5BCC90B5-D059-4BD9-AFE7-DDD61FC970BF}" dt="2022-02-16T22:39:39.337" v="752"/>
        <pc:sldMkLst>
          <pc:docMk/>
          <pc:sldMk cId="2784533471" sldId="286"/>
        </pc:sldMkLst>
        <pc:spChg chg="mod ord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2" creationId="{9F6DAA4D-ECF8-42A9-B2B5-4433D025E694}"/>
          </ac:spMkLst>
        </pc:spChg>
        <pc:spChg chg="del">
          <ac:chgData name="Dalton Bode" userId="S::dbode@dev-10.com::b7d5c724-8bad-44fa-a00f-06a57f7ea8ac" providerId="AD" clId="Web-{5BCC90B5-D059-4BD9-AFE7-DDD61FC970BF}" dt="2022-02-16T22:26:03.917" v="415"/>
          <ac:spMkLst>
            <pc:docMk/>
            <pc:sldMk cId="2784533471" sldId="286"/>
            <ac:spMk id="9" creationId="{EB6D1D7F-141C-4D8E-BFBA-D95B68E16385}"/>
          </ac:spMkLst>
        </pc:spChg>
        <pc:spChg chg="del">
          <ac:chgData name="Dalton Bode" userId="S::dbode@dev-10.com::b7d5c724-8bad-44fa-a00f-06a57f7ea8ac" providerId="AD" clId="Web-{5BCC90B5-D059-4BD9-AFE7-DDD61FC970BF}" dt="2022-02-16T22:26:03.917" v="415"/>
          <ac:spMkLst>
            <pc:docMk/>
            <pc:sldMk cId="2784533471" sldId="286"/>
            <ac:spMk id="11" creationId="{558DA214-7FDA-4C9D-A7CF-9AD725E290E1}"/>
          </ac:spMkLst>
        </pc:spChg>
        <pc:spChg chg="add del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126" creationId="{EB6D1D7F-141C-4D8E-BFBA-D95B68E16385}"/>
          </ac:spMkLst>
        </pc:spChg>
        <pc:spChg chg="add del">
          <ac:chgData name="Dalton Bode" userId="S::dbode@dev-10.com::b7d5c724-8bad-44fa-a00f-06a57f7ea8ac" providerId="AD" clId="Web-{5BCC90B5-D059-4BD9-AFE7-DDD61FC970BF}" dt="2022-02-16T22:27:47.667" v="440"/>
          <ac:spMkLst>
            <pc:docMk/>
            <pc:sldMk cId="2784533471" sldId="286"/>
            <ac:spMk id="127" creationId="{EB6D1D7F-141C-4D8E-BFBA-D95B68E16385}"/>
          </ac:spMkLst>
        </pc:spChg>
        <pc:spChg chg="add del mod">
          <ac:chgData name="Dalton Bode" userId="S::dbode@dev-10.com::b7d5c724-8bad-44fa-a00f-06a57f7ea8ac" providerId="AD" clId="Web-{5BCC90B5-D059-4BD9-AFE7-DDD61FC970BF}" dt="2022-02-16T22:10:38.778" v="403"/>
          <ac:spMkLst>
            <pc:docMk/>
            <pc:sldMk cId="2784533471" sldId="286"/>
            <ac:spMk id="132" creationId="{1486189B-AF9F-4A9D-87BE-73A96EB8D34E}"/>
          </ac:spMkLst>
        </pc:spChg>
        <pc:spChg chg="add del mod">
          <ac:chgData name="Dalton Bode" userId="S::dbode@dev-10.com::b7d5c724-8bad-44fa-a00f-06a57f7ea8ac" providerId="AD" clId="Web-{5BCC90B5-D059-4BD9-AFE7-DDD61FC970BF}" dt="2022-02-16T22:25:34.433" v="414"/>
          <ac:spMkLst>
            <pc:docMk/>
            <pc:sldMk cId="2784533471" sldId="286"/>
            <ac:spMk id="184" creationId="{734A0C4F-0964-4E38-92A5-DC2324C20C70}"/>
          </ac:spMkLst>
        </pc:spChg>
        <pc:spChg chg="add del mod ord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185" creationId="{2894F14F-5C9F-4AC6-AC98-597C70673AB8}"/>
          </ac:spMkLst>
        </pc:spChg>
        <pc:spChg chg="add del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191" creationId="{558DA214-7FDA-4C9D-A7CF-9AD725E290E1}"/>
          </ac:spMkLst>
        </pc:spChg>
        <pc:spChg chg="add del">
          <ac:chgData name="Dalton Bode" userId="S::dbode@dev-10.com::b7d5c724-8bad-44fa-a00f-06a57f7ea8ac" providerId="AD" clId="Web-{5BCC90B5-D059-4BD9-AFE7-DDD61FC970BF}" dt="2022-02-16T22:27:47.667" v="440"/>
          <ac:spMkLst>
            <pc:docMk/>
            <pc:sldMk cId="2784533471" sldId="286"/>
            <ac:spMk id="192" creationId="{558DA214-7FDA-4C9D-A7CF-9AD725E290E1}"/>
          </ac:spMkLst>
        </pc:spChg>
        <pc:spChg chg="add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197" creationId="{EB6D1D7F-141C-4D8E-BFBA-D95B68E16385}"/>
          </ac:spMkLst>
        </pc:spChg>
        <pc:spChg chg="add">
          <ac:chgData name="Dalton Bode" userId="S::dbode@dev-10.com::b7d5c724-8bad-44fa-a00f-06a57f7ea8ac" providerId="AD" clId="Web-{5BCC90B5-D059-4BD9-AFE7-DDD61FC970BF}" dt="2022-02-16T22:39:39.337" v="752"/>
          <ac:spMkLst>
            <pc:docMk/>
            <pc:sldMk cId="2784533471" sldId="286"/>
            <ac:spMk id="199" creationId="{558DA214-7FDA-4C9D-A7CF-9AD725E290E1}"/>
          </ac:spMkLst>
        </pc:spChg>
        <pc:graphicFrameChg chg="add del mod modGraphic">
          <ac:chgData name="Dalton Bode" userId="S::dbode@dev-10.com::b7d5c724-8bad-44fa-a00f-06a57f7ea8ac" providerId="AD" clId="Web-{5BCC90B5-D059-4BD9-AFE7-DDD61FC970BF}" dt="2022-02-16T22:25:32.105" v="413"/>
          <ac:graphicFrameMkLst>
            <pc:docMk/>
            <pc:sldMk cId="2784533471" sldId="286"/>
            <ac:graphicFrameMk id="5" creationId="{13755865-EBB6-4316-93A3-E50E45001E13}"/>
          </ac:graphicFrameMkLst>
        </pc:graphicFrameChg>
        <pc:graphicFrameChg chg="add">
          <ac:chgData name="Dalton Bode" userId="S::dbode@dev-10.com::b7d5c724-8bad-44fa-a00f-06a57f7ea8ac" providerId="AD" clId="Web-{5BCC90B5-D059-4BD9-AFE7-DDD61FC970BF}" dt="2022-02-16T22:39:39.337" v="752"/>
          <ac:graphicFrameMkLst>
            <pc:docMk/>
            <pc:sldMk cId="2784533471" sldId="286"/>
            <ac:graphicFrameMk id="193" creationId="{430BF02D-C3C6-441D-9CD6-275A25529AC3}"/>
          </ac:graphicFrameMkLst>
        </pc:graphicFrameChg>
        <pc:picChg chg="add del">
          <ac:chgData name="Dalton Bode" userId="S::dbode@dev-10.com::b7d5c724-8bad-44fa-a00f-06a57f7ea8ac" providerId="AD" clId="Web-{5BCC90B5-D059-4BD9-AFE7-DDD61FC970BF}" dt="2022-02-16T22:27:47.667" v="440"/>
          <ac:picMkLst>
            <pc:docMk/>
            <pc:sldMk cId="2784533471" sldId="286"/>
            <ac:picMk id="187" creationId="{DF416BF9-18B2-4A2F-897B-E14AF712A410}"/>
          </ac:picMkLst>
        </pc:picChg>
      </pc:sldChg>
      <pc:sldChg chg="addSp delSp modSp mod setClrOvrMap delDesignElem chgLayout">
        <pc:chgData name="Dalton Bode" userId="S::dbode@dev-10.com::b7d5c724-8bad-44fa-a00f-06a57f7ea8ac" providerId="AD" clId="Web-{5BCC90B5-D059-4BD9-AFE7-DDD61FC970BF}" dt="2022-02-16T22:38:26.556" v="747" actId="20577"/>
        <pc:sldMkLst>
          <pc:docMk/>
          <pc:sldMk cId="3324918895" sldId="287"/>
        </pc:sldMkLst>
        <pc:spChg chg="mod ord">
          <ac:chgData name="Dalton Bode" userId="S::dbode@dev-10.com::b7d5c724-8bad-44fa-a00f-06a57f7ea8ac" providerId="AD" clId="Web-{5BCC90B5-D059-4BD9-AFE7-DDD61FC970BF}" dt="2022-02-16T22:37:04.916" v="696"/>
          <ac:spMkLst>
            <pc:docMk/>
            <pc:sldMk cId="3324918895" sldId="287"/>
            <ac:spMk id="2" creationId="{9F6DAA4D-ECF8-42A9-B2B5-4433D025E694}"/>
          </ac:spMkLst>
        </pc:spChg>
        <pc:spChg chg="del">
          <ac:chgData name="Dalton Bode" userId="S::dbode@dev-10.com::b7d5c724-8bad-44fa-a00f-06a57f7ea8ac" providerId="AD" clId="Web-{5BCC90B5-D059-4BD9-AFE7-DDD61FC970BF}" dt="2022-02-16T22:29:24.776" v="467"/>
          <ac:spMkLst>
            <pc:docMk/>
            <pc:sldMk cId="3324918895" sldId="287"/>
            <ac:spMk id="9" creationId="{EB6D1D7F-141C-4D8E-BFBA-D95B68E16385}"/>
          </ac:spMkLst>
        </pc:spChg>
        <pc:spChg chg="del">
          <ac:chgData name="Dalton Bode" userId="S::dbode@dev-10.com::b7d5c724-8bad-44fa-a00f-06a57f7ea8ac" providerId="AD" clId="Web-{5BCC90B5-D059-4BD9-AFE7-DDD61FC970BF}" dt="2022-02-16T22:29:24.776" v="467"/>
          <ac:spMkLst>
            <pc:docMk/>
            <pc:sldMk cId="3324918895" sldId="287"/>
            <ac:spMk id="11" creationId="{558DA214-7FDA-4C9D-A7CF-9AD725E290E1}"/>
          </ac:spMkLst>
        </pc:spChg>
        <pc:spChg chg="add del">
          <ac:chgData name="Dalton Bode" userId="S::dbode@dev-10.com::b7d5c724-8bad-44fa-a00f-06a57f7ea8ac" providerId="AD" clId="Web-{5BCC90B5-D059-4BD9-AFE7-DDD61FC970BF}" dt="2022-02-16T22:37:04.916" v="696"/>
          <ac:spMkLst>
            <pc:docMk/>
            <pc:sldMk cId="3324918895" sldId="287"/>
            <ac:spMk id="71" creationId="{EB6D1D7F-141C-4D8E-BFBA-D95B68E16385}"/>
          </ac:spMkLst>
        </pc:spChg>
        <pc:spChg chg="add del">
          <ac:chgData name="Dalton Bode" userId="S::dbode@dev-10.com::b7d5c724-8bad-44fa-a00f-06a57f7ea8ac" providerId="AD" clId="Web-{5BCC90B5-D059-4BD9-AFE7-DDD61FC970BF}" dt="2022-02-16T22:37:04.916" v="696"/>
          <ac:spMkLst>
            <pc:docMk/>
            <pc:sldMk cId="3324918895" sldId="287"/>
            <ac:spMk id="73" creationId="{245B42B6-26F8-4E25-839B-FB38F13BEFFC}"/>
          </ac:spMkLst>
        </pc:spChg>
        <pc:spChg chg="add del mod ord">
          <ac:chgData name="Dalton Bode" userId="S::dbode@dev-10.com::b7d5c724-8bad-44fa-a00f-06a57f7ea8ac" providerId="AD" clId="Web-{5BCC90B5-D059-4BD9-AFE7-DDD61FC970BF}" dt="2022-02-16T22:29:26.979" v="468"/>
          <ac:spMkLst>
            <pc:docMk/>
            <pc:sldMk cId="3324918895" sldId="287"/>
            <ac:spMk id="117" creationId="{6E6E9250-EE84-4145-802F-4EB46EB0B2E0}"/>
          </ac:spMkLst>
        </pc:spChg>
        <pc:spChg chg="add del mod">
          <ac:chgData name="Dalton Bode" userId="S::dbode@dev-10.com::b7d5c724-8bad-44fa-a00f-06a57f7ea8ac" providerId="AD" clId="Web-{5BCC90B5-D059-4BD9-AFE7-DDD61FC970BF}" dt="2022-02-16T22:34:21.369" v="650"/>
          <ac:spMkLst>
            <pc:docMk/>
            <pc:sldMk cId="3324918895" sldId="287"/>
            <ac:spMk id="129" creationId="{56324767-EA6D-433B-A779-9AC1FF871A03}"/>
          </ac:spMkLst>
        </pc:spChg>
        <pc:spChg chg="add">
          <ac:chgData name="Dalton Bode" userId="S::dbode@dev-10.com::b7d5c724-8bad-44fa-a00f-06a57f7ea8ac" providerId="AD" clId="Web-{5BCC90B5-D059-4BD9-AFE7-DDD61FC970BF}" dt="2022-02-16T22:37:04.916" v="696"/>
          <ac:spMkLst>
            <pc:docMk/>
            <pc:sldMk cId="3324918895" sldId="287"/>
            <ac:spMk id="136" creationId="{EB6D1D7F-141C-4D8E-BFBA-D95B68E16385}"/>
          </ac:spMkLst>
        </pc:spChg>
        <pc:spChg chg="add">
          <ac:chgData name="Dalton Bode" userId="S::dbode@dev-10.com::b7d5c724-8bad-44fa-a00f-06a57f7ea8ac" providerId="AD" clId="Web-{5BCC90B5-D059-4BD9-AFE7-DDD61FC970BF}" dt="2022-02-16T22:37:04.916" v="696"/>
          <ac:spMkLst>
            <pc:docMk/>
            <pc:sldMk cId="3324918895" sldId="287"/>
            <ac:spMk id="138" creationId="{558DA214-7FDA-4C9D-A7CF-9AD725E290E1}"/>
          </ac:spMkLst>
        </pc:spChg>
        <pc:graphicFrameChg chg="del mod ord modGraphic">
          <ac:chgData name="Dalton Bode" userId="S::dbode@dev-10.com::b7d5c724-8bad-44fa-a00f-06a57f7ea8ac" providerId="AD" clId="Web-{5BCC90B5-D059-4BD9-AFE7-DDD61FC970BF}" dt="2022-02-16T22:29:29.667" v="469"/>
          <ac:graphicFrameMkLst>
            <pc:docMk/>
            <pc:sldMk cId="3324918895" sldId="287"/>
            <ac:graphicFrameMk id="5" creationId="{13755865-EBB6-4316-93A3-E50E45001E13}"/>
          </ac:graphicFrameMkLst>
        </pc:graphicFrameChg>
        <pc:graphicFrameChg chg="add mod modGraphic">
          <ac:chgData name="Dalton Bode" userId="S::dbode@dev-10.com::b7d5c724-8bad-44fa-a00f-06a57f7ea8ac" providerId="AD" clId="Web-{5BCC90B5-D059-4BD9-AFE7-DDD61FC970BF}" dt="2022-02-16T22:38:26.556" v="747" actId="20577"/>
          <ac:graphicFrameMkLst>
            <pc:docMk/>
            <pc:sldMk cId="3324918895" sldId="287"/>
            <ac:graphicFrameMk id="131" creationId="{0F70415A-27B2-4E59-982F-A211944D733B}"/>
          </ac:graphicFrameMkLst>
        </pc:graphicFrameChg>
      </pc:sldChg>
    </pc:docChg>
  </pc:docChgLst>
  <pc:docChgLst>
    <pc:chgData name="Ted Korby" userId="S::tkorby@dev-10.com::89016512-e6a4-4c89-a973-0055dee832f5" providerId="AD" clId="Web-{898F1EA1-DB01-46C2-9C4C-D3CB7E9B776B}"/>
    <pc:docChg chg="modSld">
      <pc:chgData name="Ted Korby" userId="S::tkorby@dev-10.com::89016512-e6a4-4c89-a973-0055dee832f5" providerId="AD" clId="Web-{898F1EA1-DB01-46C2-9C4C-D3CB7E9B776B}" dt="2022-02-17T06:16:51.855" v="7" actId="20577"/>
      <pc:docMkLst>
        <pc:docMk/>
      </pc:docMkLst>
      <pc:sldChg chg="modSp">
        <pc:chgData name="Ted Korby" userId="S::tkorby@dev-10.com::89016512-e6a4-4c89-a973-0055dee832f5" providerId="AD" clId="Web-{898F1EA1-DB01-46C2-9C4C-D3CB7E9B776B}" dt="2022-02-17T06:16:51.855" v="7" actId="20577"/>
        <pc:sldMkLst>
          <pc:docMk/>
          <pc:sldMk cId="1181395015" sldId="257"/>
        </pc:sldMkLst>
        <pc:spChg chg="mod">
          <ac:chgData name="Ted Korby" userId="S::tkorby@dev-10.com::89016512-e6a4-4c89-a973-0055dee832f5" providerId="AD" clId="Web-{898F1EA1-DB01-46C2-9C4C-D3CB7E9B776B}" dt="2022-02-17T06:16:51.855" v="7" actId="20577"/>
          <ac:spMkLst>
            <pc:docMk/>
            <pc:sldMk cId="1181395015" sldId="257"/>
            <ac:spMk id="3" creationId="{520741D0-EE2D-4E23-B356-655FD6D01FFB}"/>
          </ac:spMkLst>
        </pc:spChg>
      </pc:sldChg>
    </pc:docChg>
  </pc:docChgLst>
  <pc:docChgLst>
    <pc:chgData name="Annie Kittendorf" userId="S::akittendorf@dev-10.com::b81f57d9-2fd4-483c-b757-3b436de1894e" providerId="AD" clId="Web-{0844B00B-B60E-4221-B3B5-BCCEC51A2A57}"/>
    <pc:docChg chg="modSld">
      <pc:chgData name="Annie Kittendorf" userId="S::akittendorf@dev-10.com::b81f57d9-2fd4-483c-b757-3b436de1894e" providerId="AD" clId="Web-{0844B00B-B60E-4221-B3B5-BCCEC51A2A57}" dt="2022-02-16T16:39:29.843" v="4"/>
      <pc:docMkLst>
        <pc:docMk/>
      </pc:docMkLst>
      <pc:sldChg chg="addSp delSp modSp">
        <pc:chgData name="Annie Kittendorf" userId="S::akittendorf@dev-10.com::b81f57d9-2fd4-483c-b757-3b436de1894e" providerId="AD" clId="Web-{0844B00B-B60E-4221-B3B5-BCCEC51A2A57}" dt="2022-02-16T16:39:29.843" v="4"/>
        <pc:sldMkLst>
          <pc:docMk/>
          <pc:sldMk cId="1697131797" sldId="278"/>
        </pc:sldMkLst>
        <pc:spChg chg="del">
          <ac:chgData name="Annie Kittendorf" userId="S::akittendorf@dev-10.com::b81f57d9-2fd4-483c-b757-3b436de1894e" providerId="AD" clId="Web-{0844B00B-B60E-4221-B3B5-BCCEC51A2A57}" dt="2022-02-16T16:39:05.046" v="0"/>
          <ac:spMkLst>
            <pc:docMk/>
            <pc:sldMk cId="1697131797" sldId="278"/>
            <ac:spMk id="2" creationId="{175894DF-07DC-4E7B-9061-FF55777327A5}"/>
          </ac:spMkLst>
        </pc:spChg>
        <pc:spChg chg="add mod">
          <ac:chgData name="Annie Kittendorf" userId="S::akittendorf@dev-10.com::b81f57d9-2fd4-483c-b757-3b436de1894e" providerId="AD" clId="Web-{0844B00B-B60E-4221-B3B5-BCCEC51A2A57}" dt="2022-02-16T16:39:29.843" v="4"/>
          <ac:spMkLst>
            <pc:docMk/>
            <pc:sldMk cId="1697131797" sldId="278"/>
            <ac:spMk id="7" creationId="{7B713754-BC64-4379-8FE3-B619BE87348B}"/>
          </ac:spMkLst>
        </pc:spChg>
        <pc:picChg chg="add del mod ord modCrop">
          <ac:chgData name="Annie Kittendorf" userId="S::akittendorf@dev-10.com::b81f57d9-2fd4-483c-b757-3b436de1894e" providerId="AD" clId="Web-{0844B00B-B60E-4221-B3B5-BCCEC51A2A57}" dt="2022-02-16T16:39:29.843" v="4"/>
          <ac:picMkLst>
            <pc:docMk/>
            <pc:sldMk cId="1697131797" sldId="278"/>
            <ac:picMk id="5" creationId="{69225B30-FA31-417A-8359-00DC20163665}"/>
          </ac:picMkLst>
        </pc:picChg>
      </pc:sldChg>
    </pc:docChg>
  </pc:docChgLst>
  <pc:docChgLst>
    <pc:chgData name="Dalton Bode" userId="S::dbode@dev-10.com::b7d5c724-8bad-44fa-a00f-06a57f7ea8ac" providerId="AD" clId="Web-{7FA837AD-C92B-4941-A9D8-1DCE8A92DA40}"/>
    <pc:docChg chg="modSld">
      <pc:chgData name="Dalton Bode" userId="S::dbode@dev-10.com::b7d5c724-8bad-44fa-a00f-06a57f7ea8ac" providerId="AD" clId="Web-{7FA837AD-C92B-4941-A9D8-1DCE8A92DA40}" dt="2022-02-17T22:06:34.598" v="25" actId="20577"/>
      <pc:docMkLst>
        <pc:docMk/>
      </pc:docMkLst>
      <pc:sldChg chg="modSp">
        <pc:chgData name="Dalton Bode" userId="S::dbode@dev-10.com::b7d5c724-8bad-44fa-a00f-06a57f7ea8ac" providerId="AD" clId="Web-{7FA837AD-C92B-4941-A9D8-1DCE8A92DA40}" dt="2022-02-17T22:06:34.598" v="25" actId="20577"/>
        <pc:sldMkLst>
          <pc:docMk/>
          <pc:sldMk cId="3889016531" sldId="276"/>
        </pc:sldMkLst>
        <pc:graphicFrameChg chg="modGraphic">
          <ac:chgData name="Dalton Bode" userId="S::dbode@dev-10.com::b7d5c724-8bad-44fa-a00f-06a57f7ea8ac" providerId="AD" clId="Web-{7FA837AD-C92B-4941-A9D8-1DCE8A92DA40}" dt="2022-02-17T22:06:34.598" v="25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</pc:docChg>
  </pc:docChgLst>
  <pc:docChgLst>
    <pc:chgData name="Annie Kittendorf" userId="S::akittendorf@dev-10.com::b81f57d9-2fd4-483c-b757-3b436de1894e" providerId="AD" clId="Web-{E905D2A9-DB7D-4C2D-A037-68870CB41133}"/>
    <pc:docChg chg="addSld modSld sldOrd">
      <pc:chgData name="Annie Kittendorf" userId="S::akittendorf@dev-10.com::b81f57d9-2fd4-483c-b757-3b436de1894e" providerId="AD" clId="Web-{E905D2A9-DB7D-4C2D-A037-68870CB41133}" dt="2022-02-16T22:07:10.961" v="56" actId="20577"/>
      <pc:docMkLst>
        <pc:docMk/>
      </pc:docMkLst>
      <pc:sldChg chg="modSp">
        <pc:chgData name="Annie Kittendorf" userId="S::akittendorf@dev-10.com::b81f57d9-2fd4-483c-b757-3b436de1894e" providerId="AD" clId="Web-{E905D2A9-DB7D-4C2D-A037-68870CB41133}" dt="2022-02-16T22:02:49.390" v="1" actId="20577"/>
        <pc:sldMkLst>
          <pc:docMk/>
          <pc:sldMk cId="1195218694" sldId="268"/>
        </pc:sldMkLst>
        <pc:graphicFrameChg chg="modGraphic">
          <ac:chgData name="Annie Kittendorf" userId="S::akittendorf@dev-10.com::b81f57d9-2fd4-483c-b757-3b436de1894e" providerId="AD" clId="Web-{E905D2A9-DB7D-4C2D-A037-68870CB41133}" dt="2022-02-16T22:02:49.390" v="1" actId="20577"/>
          <ac:graphicFrameMkLst>
            <pc:docMk/>
            <pc:sldMk cId="1195218694" sldId="268"/>
            <ac:graphicFrameMk id="19" creationId="{D5F3803B-0510-4F00-8706-145B7ACD478F}"/>
          </ac:graphicFrameMkLst>
        </pc:graphicFrameChg>
      </pc:sldChg>
      <pc:sldChg chg="ord">
        <pc:chgData name="Annie Kittendorf" userId="S::akittendorf@dev-10.com::b81f57d9-2fd4-483c-b757-3b436de1894e" providerId="AD" clId="Web-{E905D2A9-DB7D-4C2D-A037-68870CB41133}" dt="2022-02-16T22:06:03.771" v="48"/>
        <pc:sldMkLst>
          <pc:docMk/>
          <pc:sldMk cId="4186784301" sldId="277"/>
        </pc:sldMkLst>
      </pc:sldChg>
      <pc:sldChg chg="modSp">
        <pc:chgData name="Annie Kittendorf" userId="S::akittendorf@dev-10.com::b81f57d9-2fd4-483c-b757-3b436de1894e" providerId="AD" clId="Web-{E905D2A9-DB7D-4C2D-A037-68870CB41133}" dt="2022-02-16T22:05:36.379" v="45" actId="14100"/>
        <pc:sldMkLst>
          <pc:docMk/>
          <pc:sldMk cId="1819972408" sldId="285"/>
        </pc:sldMkLst>
        <pc:spChg chg="mod">
          <ac:chgData name="Annie Kittendorf" userId="S::akittendorf@dev-10.com::b81f57d9-2fd4-483c-b757-3b436de1894e" providerId="AD" clId="Web-{E905D2A9-DB7D-4C2D-A037-68870CB41133}" dt="2022-02-16T22:05:36.379" v="45" actId="14100"/>
          <ac:spMkLst>
            <pc:docMk/>
            <pc:sldMk cId="1819972408" sldId="285"/>
            <ac:spMk id="2" creationId="{9F6DAA4D-ECF8-42A9-B2B5-4433D025E694}"/>
          </ac:spMkLst>
        </pc:spChg>
      </pc:sldChg>
      <pc:sldChg chg="modSp add ord replId">
        <pc:chgData name="Annie Kittendorf" userId="S::akittendorf@dev-10.com::b81f57d9-2fd4-483c-b757-3b436de1894e" providerId="AD" clId="Web-{E905D2A9-DB7D-4C2D-A037-68870CB41133}" dt="2022-02-16T22:06:33.006" v="53" actId="20577"/>
        <pc:sldMkLst>
          <pc:docMk/>
          <pc:sldMk cId="2784533471" sldId="286"/>
        </pc:sldMkLst>
        <pc:spChg chg="mod">
          <ac:chgData name="Annie Kittendorf" userId="S::akittendorf@dev-10.com::b81f57d9-2fd4-483c-b757-3b436de1894e" providerId="AD" clId="Web-{E905D2A9-DB7D-4C2D-A037-68870CB41133}" dt="2022-02-16T22:04:45.847" v="22" actId="14100"/>
          <ac:spMkLst>
            <pc:docMk/>
            <pc:sldMk cId="2784533471" sldId="286"/>
            <ac:spMk id="2" creationId="{9F6DAA4D-ECF8-42A9-B2B5-4433D025E694}"/>
          </ac:spMkLst>
        </pc:spChg>
        <pc:graphicFrameChg chg="modGraphic">
          <ac:chgData name="Annie Kittendorf" userId="S::akittendorf@dev-10.com::b81f57d9-2fd4-483c-b757-3b436de1894e" providerId="AD" clId="Web-{E905D2A9-DB7D-4C2D-A037-68870CB41133}" dt="2022-02-16T22:06:33.006" v="53" actId="20577"/>
          <ac:graphicFrameMkLst>
            <pc:docMk/>
            <pc:sldMk cId="2784533471" sldId="286"/>
            <ac:graphicFrameMk id="5" creationId="{13755865-EBB6-4316-93A3-E50E45001E13}"/>
          </ac:graphicFrameMkLst>
        </pc:graphicFrameChg>
      </pc:sldChg>
      <pc:sldChg chg="modSp add ord replId">
        <pc:chgData name="Annie Kittendorf" userId="S::akittendorf@dev-10.com::b81f57d9-2fd4-483c-b757-3b436de1894e" providerId="AD" clId="Web-{E905D2A9-DB7D-4C2D-A037-68870CB41133}" dt="2022-02-16T22:07:10.961" v="56" actId="20577"/>
        <pc:sldMkLst>
          <pc:docMk/>
          <pc:sldMk cId="3324918895" sldId="287"/>
        </pc:sldMkLst>
        <pc:spChg chg="mod">
          <ac:chgData name="Annie Kittendorf" userId="S::akittendorf@dev-10.com::b81f57d9-2fd4-483c-b757-3b436de1894e" providerId="AD" clId="Web-{E905D2A9-DB7D-4C2D-A037-68870CB41133}" dt="2022-02-16T22:05:01.472" v="39" actId="14100"/>
          <ac:spMkLst>
            <pc:docMk/>
            <pc:sldMk cId="3324918895" sldId="287"/>
            <ac:spMk id="2" creationId="{9F6DAA4D-ECF8-42A9-B2B5-4433D025E694}"/>
          </ac:spMkLst>
        </pc:spChg>
        <pc:graphicFrameChg chg="modGraphic">
          <ac:chgData name="Annie Kittendorf" userId="S::akittendorf@dev-10.com::b81f57d9-2fd4-483c-b757-3b436de1894e" providerId="AD" clId="Web-{E905D2A9-DB7D-4C2D-A037-68870CB41133}" dt="2022-02-16T22:07:10.961" v="56" actId="20577"/>
          <ac:graphicFrameMkLst>
            <pc:docMk/>
            <pc:sldMk cId="3324918895" sldId="287"/>
            <ac:graphicFrameMk id="5" creationId="{13755865-EBB6-4316-93A3-E50E45001E13}"/>
          </ac:graphicFrameMkLst>
        </pc:graphicFrameChg>
      </pc:sldChg>
    </pc:docChg>
  </pc:docChgLst>
  <pc:docChgLst>
    <pc:chgData name="Annie Kittendorf" userId="S::akittendorf@dev-10.com::b81f57d9-2fd4-483c-b757-3b436de1894e" providerId="AD" clId="Web-{A2464D26-F45D-4AE9-BF34-08488063F03C}"/>
    <pc:docChg chg="delSld modSld">
      <pc:chgData name="Annie Kittendorf" userId="S::akittendorf@dev-10.com::b81f57d9-2fd4-483c-b757-3b436de1894e" providerId="AD" clId="Web-{A2464D26-F45D-4AE9-BF34-08488063F03C}" dt="2022-02-17T19:17:40.394" v="4"/>
      <pc:docMkLst>
        <pc:docMk/>
      </pc:docMkLst>
      <pc:sldChg chg="modSp">
        <pc:chgData name="Annie Kittendorf" userId="S::akittendorf@dev-10.com::b81f57d9-2fd4-483c-b757-3b436de1894e" providerId="AD" clId="Web-{A2464D26-F45D-4AE9-BF34-08488063F03C}" dt="2022-02-17T19:11:51.151" v="3" actId="20577"/>
        <pc:sldMkLst>
          <pc:docMk/>
          <pc:sldMk cId="2622629305" sldId="274"/>
        </pc:sldMkLst>
        <pc:graphicFrameChg chg="modGraphic">
          <ac:chgData name="Annie Kittendorf" userId="S::akittendorf@dev-10.com::b81f57d9-2fd4-483c-b757-3b436de1894e" providerId="AD" clId="Web-{A2464D26-F45D-4AE9-BF34-08488063F03C}" dt="2022-02-17T19:11:51.151" v="3" actId="20577"/>
          <ac:graphicFrameMkLst>
            <pc:docMk/>
            <pc:sldMk cId="2622629305" sldId="274"/>
            <ac:graphicFrameMk id="15" creationId="{271D2C04-61BC-44BB-84B8-5D1CE7109D5B}"/>
          </ac:graphicFrameMkLst>
        </pc:graphicFrameChg>
      </pc:sldChg>
      <pc:sldChg chg="del">
        <pc:chgData name="Annie Kittendorf" userId="S::akittendorf@dev-10.com::b81f57d9-2fd4-483c-b757-3b436de1894e" providerId="AD" clId="Web-{A2464D26-F45D-4AE9-BF34-08488063F03C}" dt="2022-02-17T19:17:40.394" v="4"/>
        <pc:sldMkLst>
          <pc:docMk/>
          <pc:sldMk cId="1697131797" sldId="278"/>
        </pc:sldMkLst>
      </pc:sldChg>
    </pc:docChg>
  </pc:docChgLst>
  <pc:docChgLst>
    <pc:chgData name="Dalton Bode" userId="S::dbode@dev-10.com::b7d5c724-8bad-44fa-a00f-06a57f7ea8ac" providerId="AD" clId="Web-{887D367F-5DB4-4595-ABC4-B51B5F84DBE9}"/>
    <pc:docChg chg="addSld">
      <pc:chgData name="Dalton Bode" userId="S::dbode@dev-10.com::b7d5c724-8bad-44fa-a00f-06a57f7ea8ac" providerId="AD" clId="Web-{887D367F-5DB4-4595-ABC4-B51B5F84DBE9}" dt="2022-02-16T15:14:49.181" v="1"/>
      <pc:docMkLst>
        <pc:docMk/>
      </pc:docMkLst>
      <pc:sldChg chg="new">
        <pc:chgData name="Dalton Bode" userId="S::dbode@dev-10.com::b7d5c724-8bad-44fa-a00f-06a57f7ea8ac" providerId="AD" clId="Web-{887D367F-5DB4-4595-ABC4-B51B5F84DBE9}" dt="2022-02-16T15:14:45.462" v="0"/>
        <pc:sldMkLst>
          <pc:docMk/>
          <pc:sldMk cId="1846975067" sldId="275"/>
        </pc:sldMkLst>
      </pc:sldChg>
      <pc:sldChg chg="new">
        <pc:chgData name="Dalton Bode" userId="S::dbode@dev-10.com::b7d5c724-8bad-44fa-a00f-06a57f7ea8ac" providerId="AD" clId="Web-{887D367F-5DB4-4595-ABC4-B51B5F84DBE9}" dt="2022-02-16T15:14:49.181" v="1"/>
        <pc:sldMkLst>
          <pc:docMk/>
          <pc:sldMk cId="3889016531" sldId="276"/>
        </pc:sldMkLst>
      </pc:sldChg>
    </pc:docChg>
  </pc:docChgLst>
  <pc:docChgLst>
    <pc:chgData name="Ted Korby" userId="S::tkorby@dev-10.com::89016512-e6a4-4c89-a973-0055dee832f5" providerId="AD" clId="Web-{118221CA-8E15-3A1B-0412-9844ABBCC4A3}"/>
    <pc:docChg chg="addSld delSld modSld sldOrd">
      <pc:chgData name="Ted Korby" userId="S::tkorby@dev-10.com::89016512-e6a4-4c89-a973-0055dee832f5" providerId="AD" clId="Web-{118221CA-8E15-3A1B-0412-9844ABBCC4A3}" dt="2022-02-17T18:54:42.909" v="511"/>
      <pc:docMkLst>
        <pc:docMk/>
      </pc:docMkLst>
      <pc:sldChg chg="modSp">
        <pc:chgData name="Ted Korby" userId="S::tkorby@dev-10.com::89016512-e6a4-4c89-a973-0055dee832f5" providerId="AD" clId="Web-{118221CA-8E15-3A1B-0412-9844ABBCC4A3}" dt="2022-02-17T17:37:01.280" v="355" actId="20577"/>
        <pc:sldMkLst>
          <pc:docMk/>
          <pc:sldMk cId="1181395015" sldId="257"/>
        </pc:sldMkLst>
        <pc:spChg chg="mod">
          <ac:chgData name="Ted Korby" userId="S::tkorby@dev-10.com::89016512-e6a4-4c89-a973-0055dee832f5" providerId="AD" clId="Web-{118221CA-8E15-3A1B-0412-9844ABBCC4A3}" dt="2022-02-17T17:37:01.280" v="355" actId="20577"/>
          <ac:spMkLst>
            <pc:docMk/>
            <pc:sldMk cId="1181395015" sldId="257"/>
            <ac:spMk id="3" creationId="{520741D0-EE2D-4E23-B356-655FD6D01FFB}"/>
          </ac:spMkLst>
        </pc:spChg>
      </pc:sldChg>
      <pc:sldChg chg="modSp ord">
        <pc:chgData name="Ted Korby" userId="S::tkorby@dev-10.com::89016512-e6a4-4c89-a973-0055dee832f5" providerId="AD" clId="Web-{118221CA-8E15-3A1B-0412-9844ABBCC4A3}" dt="2022-02-17T17:25:15.038" v="197"/>
        <pc:sldMkLst>
          <pc:docMk/>
          <pc:sldMk cId="1531721892" sldId="258"/>
        </pc:sldMkLst>
        <pc:graphicFrameChg chg="modGraphic">
          <ac:chgData name="Ted Korby" userId="S::tkorby@dev-10.com::89016512-e6a4-4c89-a973-0055dee832f5" providerId="AD" clId="Web-{118221CA-8E15-3A1B-0412-9844ABBCC4A3}" dt="2022-02-17T15:55:49.926" v="13" actId="20577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del ord">
        <pc:chgData name="Ted Korby" userId="S::tkorby@dev-10.com::89016512-e6a4-4c89-a973-0055dee832f5" providerId="AD" clId="Web-{118221CA-8E15-3A1B-0412-9844ABBCC4A3}" dt="2022-02-17T17:47:32.241" v="443"/>
        <pc:sldMkLst>
          <pc:docMk/>
          <pc:sldMk cId="1999592027" sldId="260"/>
        </pc:sldMkLst>
      </pc:sldChg>
      <pc:sldChg chg="add del">
        <pc:chgData name="Ted Korby" userId="S::tkorby@dev-10.com::89016512-e6a4-4c89-a973-0055dee832f5" providerId="AD" clId="Web-{118221CA-8E15-3A1B-0412-9844ABBCC4A3}" dt="2022-02-17T18:54:42.909" v="511"/>
        <pc:sldMkLst>
          <pc:docMk/>
          <pc:sldMk cId="479458565" sldId="263"/>
        </pc:sldMkLst>
      </pc:sldChg>
      <pc:sldChg chg="modSp">
        <pc:chgData name="Ted Korby" userId="S::tkorby@dev-10.com::89016512-e6a4-4c89-a973-0055dee832f5" providerId="AD" clId="Web-{118221CA-8E15-3A1B-0412-9844ABBCC4A3}" dt="2022-02-17T17:28:38.634" v="278" actId="20577"/>
        <pc:sldMkLst>
          <pc:docMk/>
          <pc:sldMk cId="1831085360" sldId="265"/>
        </pc:sldMkLst>
        <pc:spChg chg="mod">
          <ac:chgData name="Ted Korby" userId="S::tkorby@dev-10.com::89016512-e6a4-4c89-a973-0055dee832f5" providerId="AD" clId="Web-{118221CA-8E15-3A1B-0412-9844ABBCC4A3}" dt="2022-02-17T17:28:38.634" v="278" actId="20577"/>
          <ac:spMkLst>
            <pc:docMk/>
            <pc:sldMk cId="1831085360" sldId="265"/>
            <ac:spMk id="3" creationId="{06A1DDD6-806C-473A-AC8D-8E36FC35D0A2}"/>
          </ac:spMkLst>
        </pc:spChg>
      </pc:sldChg>
      <pc:sldChg chg="ord">
        <pc:chgData name="Ted Korby" userId="S::tkorby@dev-10.com::89016512-e6a4-4c89-a973-0055dee832f5" providerId="AD" clId="Web-{118221CA-8E15-3A1B-0412-9844ABBCC4A3}" dt="2022-02-17T17:45:27.161" v="400"/>
        <pc:sldMkLst>
          <pc:docMk/>
          <pc:sldMk cId="605474061" sldId="267"/>
        </pc:sldMkLst>
      </pc:sldChg>
      <pc:sldChg chg="addSp delSp modSp">
        <pc:chgData name="Ted Korby" userId="S::tkorby@dev-10.com::89016512-e6a4-4c89-a973-0055dee832f5" providerId="AD" clId="Web-{118221CA-8E15-3A1B-0412-9844ABBCC4A3}" dt="2022-02-17T17:54:44.934" v="509" actId="20577"/>
        <pc:sldMkLst>
          <pc:docMk/>
          <pc:sldMk cId="1101972645" sldId="271"/>
        </pc:sldMkLst>
        <pc:spChg chg="add mod">
          <ac:chgData name="Ted Korby" userId="S::tkorby@dev-10.com::89016512-e6a4-4c89-a973-0055dee832f5" providerId="AD" clId="Web-{118221CA-8E15-3A1B-0412-9844ABBCC4A3}" dt="2022-02-17T17:54:44.934" v="509" actId="20577"/>
          <ac:spMkLst>
            <pc:docMk/>
            <pc:sldMk cId="1101972645" sldId="271"/>
            <ac:spMk id="2" creationId="{7852CCE3-3F07-4573-9855-B4CF25DB7AFF}"/>
          </ac:spMkLst>
        </pc:spChg>
        <pc:spChg chg="del mod">
          <ac:chgData name="Ted Korby" userId="S::tkorby@dev-10.com::89016512-e6a4-4c89-a973-0055dee832f5" providerId="AD" clId="Web-{118221CA-8E15-3A1B-0412-9844ABBCC4A3}" dt="2022-02-17T16:41:00.996" v="174"/>
          <ac:spMkLst>
            <pc:docMk/>
            <pc:sldMk cId="1101972645" sldId="271"/>
            <ac:spMk id="3" creationId="{080867AC-9800-44D1-A52A-9BFE5037A276}"/>
          </ac:spMkLst>
        </pc:spChg>
        <pc:spChg chg="add del">
          <ac:chgData name="Ted Korby" userId="S::tkorby@dev-10.com::89016512-e6a4-4c89-a973-0055dee832f5" providerId="AD" clId="Web-{118221CA-8E15-3A1B-0412-9844ABBCC4A3}" dt="2022-02-17T16:40:14.834" v="156"/>
          <ac:spMkLst>
            <pc:docMk/>
            <pc:sldMk cId="1101972645" sldId="271"/>
            <ac:spMk id="4" creationId="{2C53D75D-AC8F-49FE-9837-1AE2773DF370}"/>
          </ac:spMkLst>
        </pc:spChg>
        <pc:spChg chg="add mod">
          <ac:chgData name="Ted Korby" userId="S::tkorby@dev-10.com::89016512-e6a4-4c89-a973-0055dee832f5" providerId="AD" clId="Web-{118221CA-8E15-3A1B-0412-9844ABBCC4A3}" dt="2022-02-17T17:54:04.667" v="501" actId="20577"/>
          <ac:spMkLst>
            <pc:docMk/>
            <pc:sldMk cId="1101972645" sldId="271"/>
            <ac:spMk id="6" creationId="{CC827FA3-6894-465C-8559-9DA607B39BF9}"/>
          </ac:spMkLst>
        </pc:spChg>
      </pc:sldChg>
      <pc:sldChg chg="modSp">
        <pc:chgData name="Ted Korby" userId="S::tkorby@dev-10.com::89016512-e6a4-4c89-a973-0055dee832f5" providerId="AD" clId="Web-{118221CA-8E15-3A1B-0412-9844ABBCC4A3}" dt="2022-02-17T17:31:51.199" v="291" actId="20577"/>
        <pc:sldMkLst>
          <pc:docMk/>
          <pc:sldMk cId="3889016531" sldId="276"/>
        </pc:sldMkLst>
        <pc:graphicFrameChg chg="modGraphic">
          <ac:chgData name="Ted Korby" userId="S::tkorby@dev-10.com::89016512-e6a4-4c89-a973-0055dee832f5" providerId="AD" clId="Web-{118221CA-8E15-3A1B-0412-9844ABBCC4A3}" dt="2022-02-17T17:31:51.199" v="291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  <pc:sldChg chg="modSp">
        <pc:chgData name="Ted Korby" userId="S::tkorby@dev-10.com::89016512-e6a4-4c89-a973-0055dee832f5" providerId="AD" clId="Web-{118221CA-8E15-3A1B-0412-9844ABBCC4A3}" dt="2022-02-17T16:03:16.645" v="18" actId="20577"/>
        <pc:sldMkLst>
          <pc:docMk/>
          <pc:sldMk cId="1697131797" sldId="278"/>
        </pc:sldMkLst>
        <pc:spChg chg="mod">
          <ac:chgData name="Ted Korby" userId="S::tkorby@dev-10.com::89016512-e6a4-4c89-a973-0055dee832f5" providerId="AD" clId="Web-{118221CA-8E15-3A1B-0412-9844ABBCC4A3}" dt="2022-02-17T16:03:16.645" v="18" actId="20577"/>
          <ac:spMkLst>
            <pc:docMk/>
            <pc:sldMk cId="1697131797" sldId="278"/>
            <ac:spMk id="6" creationId="{90BD3C6B-83CD-4EAA-B8A3-28F9A0CFAB98}"/>
          </ac:spMkLst>
        </pc:spChg>
      </pc:sldChg>
      <pc:sldChg chg="addSp delSp modSp new ord">
        <pc:chgData name="Ted Korby" userId="S::tkorby@dev-10.com::89016512-e6a4-4c89-a973-0055dee832f5" providerId="AD" clId="Web-{118221CA-8E15-3A1B-0412-9844ABBCC4A3}" dt="2022-02-17T17:36:48.671" v="348" actId="20577"/>
        <pc:sldMkLst>
          <pc:docMk/>
          <pc:sldMk cId="931204651" sldId="288"/>
        </pc:sldMkLst>
        <pc:spChg chg="mod">
          <ac:chgData name="Ted Korby" userId="S::tkorby@dev-10.com::89016512-e6a4-4c89-a973-0055dee832f5" providerId="AD" clId="Web-{118221CA-8E15-3A1B-0412-9844ABBCC4A3}" dt="2022-02-17T15:07:20.218" v="10" actId="20577"/>
          <ac:spMkLst>
            <pc:docMk/>
            <pc:sldMk cId="931204651" sldId="288"/>
            <ac:spMk id="2" creationId="{DC0450B8-3C9A-46D2-A9B1-E018D0074ABA}"/>
          </ac:spMkLst>
        </pc:spChg>
        <pc:spChg chg="del">
          <ac:chgData name="Ted Korby" userId="S::tkorby@dev-10.com::89016512-e6a4-4c89-a973-0055dee832f5" providerId="AD" clId="Web-{118221CA-8E15-3A1B-0412-9844ABBCC4A3}" dt="2022-02-17T16:22:23.700" v="19"/>
          <ac:spMkLst>
            <pc:docMk/>
            <pc:sldMk cId="931204651" sldId="288"/>
            <ac:spMk id="3" creationId="{E5FF0848-F199-4C5B-A335-A3A947AAE40A}"/>
          </ac:spMkLst>
        </pc:spChg>
        <pc:spChg chg="add mod">
          <ac:chgData name="Ted Korby" userId="S::tkorby@dev-10.com::89016512-e6a4-4c89-a973-0055dee832f5" providerId="AD" clId="Web-{118221CA-8E15-3A1B-0412-9844ABBCC4A3}" dt="2022-02-17T17:36:48.671" v="348" actId="20577"/>
          <ac:spMkLst>
            <pc:docMk/>
            <pc:sldMk cId="931204651" sldId="288"/>
            <ac:spMk id="5" creationId="{B80B8B12-824A-4BD1-A2A8-8B5C25340B8E}"/>
          </ac:spMkLst>
        </pc:spChg>
        <pc:spChg chg="mod">
          <ac:chgData name="Ted Korby" userId="S::tkorby@dev-10.com::89016512-e6a4-4c89-a973-0055dee832f5" providerId="AD" clId="Web-{118221CA-8E15-3A1B-0412-9844ABBCC4A3}" dt="2022-02-17T17:22:55.411" v="196" actId="20577"/>
          <ac:spMkLst>
            <pc:docMk/>
            <pc:sldMk cId="931204651" sldId="288"/>
            <ac:spMk id="8" creationId="{1FC8D89E-33A2-4440-81AD-4574C38BB787}"/>
          </ac:spMkLst>
        </pc:spChg>
        <pc:picChg chg="add mod ord modCrop">
          <ac:chgData name="Ted Korby" userId="S::tkorby@dev-10.com::89016512-e6a4-4c89-a973-0055dee832f5" providerId="AD" clId="Web-{118221CA-8E15-3A1B-0412-9844ABBCC4A3}" dt="2022-02-17T16:34:59.478" v="121" actId="1076"/>
          <ac:picMkLst>
            <pc:docMk/>
            <pc:sldMk cId="931204651" sldId="288"/>
            <ac:picMk id="4" creationId="{0CD536B1-2DA2-4C76-9E45-BFD024D41EB8}"/>
          </ac:picMkLst>
        </pc:picChg>
      </pc:sldChg>
    </pc:docChg>
  </pc:docChgLst>
  <pc:docChgLst>
    <pc:chgData name="Ted Korby" userId="S::tkorby@dev-10.com::89016512-e6a4-4c89-a973-0055dee832f5" providerId="AD" clId="Web-{9106F89A-4145-42F0-920B-DEDF42335016}"/>
    <pc:docChg chg="modSld">
      <pc:chgData name="Ted Korby" userId="S::tkorby@dev-10.com::89016512-e6a4-4c89-a973-0055dee832f5" providerId="AD" clId="Web-{9106F89A-4145-42F0-920B-DEDF42335016}" dt="2022-02-18T06:12:02.943" v="193" actId="20577"/>
      <pc:docMkLst>
        <pc:docMk/>
      </pc:docMkLst>
      <pc:sldChg chg="modSp">
        <pc:chgData name="Ted Korby" userId="S::tkorby@dev-10.com::89016512-e6a4-4c89-a973-0055dee832f5" providerId="AD" clId="Web-{9106F89A-4145-42F0-920B-DEDF42335016}" dt="2022-02-18T04:27:54.069" v="68" actId="20577"/>
        <pc:sldMkLst>
          <pc:docMk/>
          <pc:sldMk cId="1531721892" sldId="258"/>
        </pc:sldMkLst>
        <pc:graphicFrameChg chg="modGraphic">
          <ac:chgData name="Ted Korby" userId="S::tkorby@dev-10.com::89016512-e6a4-4c89-a973-0055dee832f5" providerId="AD" clId="Web-{9106F89A-4145-42F0-920B-DEDF42335016}" dt="2022-02-18T04:27:54.069" v="68" actId="20577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addSp delSp modSp">
        <pc:chgData name="Ted Korby" userId="S::tkorby@dev-10.com::89016512-e6a4-4c89-a973-0055dee832f5" providerId="AD" clId="Web-{9106F89A-4145-42F0-920B-DEDF42335016}" dt="2022-02-18T04:53:16.838" v="190" actId="20577"/>
        <pc:sldMkLst>
          <pc:docMk/>
          <pc:sldMk cId="1617186880" sldId="266"/>
        </pc:sldMkLst>
        <pc:spChg chg="add del mod">
          <ac:chgData name="Ted Korby" userId="S::tkorby@dev-10.com::89016512-e6a4-4c89-a973-0055dee832f5" providerId="AD" clId="Web-{9106F89A-4145-42F0-920B-DEDF42335016}" dt="2022-02-18T04:53:16.838" v="190" actId="20577"/>
          <ac:spMkLst>
            <pc:docMk/>
            <pc:sldMk cId="1617186880" sldId="266"/>
            <ac:spMk id="3" creationId="{F8B378A9-C85D-4AB8-A257-2CD7260BA33E}"/>
          </ac:spMkLst>
        </pc:spChg>
        <pc:spChg chg="add del mod">
          <ac:chgData name="Ted Korby" userId="S::tkorby@dev-10.com::89016512-e6a4-4c89-a973-0055dee832f5" providerId="AD" clId="Web-{9106F89A-4145-42F0-920B-DEDF42335016}" dt="2022-02-18T04:37:16.443" v="150"/>
          <ac:spMkLst>
            <pc:docMk/>
            <pc:sldMk cId="1617186880" sldId="266"/>
            <ac:spMk id="6" creationId="{478EC323-6BE7-4C73-86E4-40718CEFFE77}"/>
          </ac:spMkLst>
        </pc:spChg>
        <pc:picChg chg="add del mod ord">
          <ac:chgData name="Ted Korby" userId="S::tkorby@dev-10.com::89016512-e6a4-4c89-a973-0055dee832f5" providerId="AD" clId="Web-{9106F89A-4145-42F0-920B-DEDF42335016}" dt="2022-02-18T04:37:14.471" v="149"/>
          <ac:picMkLst>
            <pc:docMk/>
            <pc:sldMk cId="1617186880" sldId="266"/>
            <ac:picMk id="7" creationId="{6427292E-CD28-4D5F-99FD-1C1C965F6E3B}"/>
          </ac:picMkLst>
        </pc:picChg>
      </pc:sldChg>
      <pc:sldChg chg="modSp">
        <pc:chgData name="Ted Korby" userId="S::tkorby@dev-10.com::89016512-e6a4-4c89-a973-0055dee832f5" providerId="AD" clId="Web-{9106F89A-4145-42F0-920B-DEDF42335016}" dt="2022-02-18T06:12:02.943" v="193" actId="20577"/>
        <pc:sldMkLst>
          <pc:docMk/>
          <pc:sldMk cId="605474061" sldId="267"/>
        </pc:sldMkLst>
        <pc:spChg chg="mod">
          <ac:chgData name="Ted Korby" userId="S::tkorby@dev-10.com::89016512-e6a4-4c89-a973-0055dee832f5" providerId="AD" clId="Web-{9106F89A-4145-42F0-920B-DEDF42335016}" dt="2022-02-18T06:12:02.943" v="193" actId="20577"/>
          <ac:spMkLst>
            <pc:docMk/>
            <pc:sldMk cId="605474061" sldId="267"/>
            <ac:spMk id="3" creationId="{8367ECA2-28DF-417E-AE4D-D4591865EED1}"/>
          </ac:spMkLst>
        </pc:spChg>
      </pc:sldChg>
      <pc:sldChg chg="modSp">
        <pc:chgData name="Ted Korby" userId="S::tkorby@dev-10.com::89016512-e6a4-4c89-a973-0055dee832f5" providerId="AD" clId="Web-{9106F89A-4145-42F0-920B-DEDF42335016}" dt="2022-02-18T04:36:20.830" v="146" actId="20577"/>
        <pc:sldMkLst>
          <pc:docMk/>
          <pc:sldMk cId="1101972645" sldId="271"/>
        </pc:sldMkLst>
        <pc:spChg chg="mod">
          <ac:chgData name="Ted Korby" userId="S::tkorby@dev-10.com::89016512-e6a4-4c89-a973-0055dee832f5" providerId="AD" clId="Web-{9106F89A-4145-42F0-920B-DEDF42335016}" dt="2022-02-18T04:36:20.830" v="146" actId="20577"/>
          <ac:spMkLst>
            <pc:docMk/>
            <pc:sldMk cId="1101972645" sldId="271"/>
            <ac:spMk id="6" creationId="{CC827FA3-6894-465C-8559-9DA607B39BF9}"/>
          </ac:spMkLst>
        </pc:spChg>
      </pc:sldChg>
    </pc:docChg>
  </pc:docChgLst>
  <pc:docChgLst>
    <pc:chgData name="Dalton Bode" userId="S::dbode@dev-10.com::b7d5c724-8bad-44fa-a00f-06a57f7ea8ac" providerId="AD" clId="Web-{C96646A5-FFED-41DE-96D4-55C42298A58F}"/>
    <pc:docChg chg="modSld">
      <pc:chgData name="Dalton Bode" userId="S::dbode@dev-10.com::b7d5c724-8bad-44fa-a00f-06a57f7ea8ac" providerId="AD" clId="Web-{C96646A5-FFED-41DE-96D4-55C42298A58F}" dt="2022-02-17T15:57:41.188" v="4" actId="20577"/>
      <pc:docMkLst>
        <pc:docMk/>
      </pc:docMkLst>
      <pc:sldChg chg="modSp">
        <pc:chgData name="Dalton Bode" userId="S::dbode@dev-10.com::b7d5c724-8bad-44fa-a00f-06a57f7ea8ac" providerId="AD" clId="Web-{C96646A5-FFED-41DE-96D4-55C42298A58F}" dt="2022-02-17T15:57:41.188" v="4" actId="20577"/>
        <pc:sldMkLst>
          <pc:docMk/>
          <pc:sldMk cId="1531721892" sldId="258"/>
        </pc:sldMkLst>
        <pc:graphicFrameChg chg="modGraphic">
          <ac:chgData name="Dalton Bode" userId="S::dbode@dev-10.com::b7d5c724-8bad-44fa-a00f-06a57f7ea8ac" providerId="AD" clId="Web-{C96646A5-FFED-41DE-96D4-55C42298A58F}" dt="2022-02-17T15:57:41.188" v="4" actId="20577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</pc:docChg>
  </pc:docChgLst>
  <pc:docChgLst>
    <pc:chgData name="Dalton Bode" userId="S::dbode@dev-10.com::b7d5c724-8bad-44fa-a00f-06a57f7ea8ac" providerId="AD" clId="Web-{B614358F-34A9-418E-AAF8-637FB7CAFC80}"/>
    <pc:docChg chg="delSld modSld">
      <pc:chgData name="Dalton Bode" userId="S::dbode@dev-10.com::b7d5c724-8bad-44fa-a00f-06a57f7ea8ac" providerId="AD" clId="Web-{B614358F-34A9-418E-AAF8-637FB7CAFC80}" dt="2022-02-16T21:25:39.600" v="1346"/>
      <pc:docMkLst>
        <pc:docMk/>
      </pc:docMkLst>
      <pc:sldChg chg="del">
        <pc:chgData name="Dalton Bode" userId="S::dbode@dev-10.com::b7d5c724-8bad-44fa-a00f-06a57f7ea8ac" providerId="AD" clId="Web-{B614358F-34A9-418E-AAF8-637FB7CAFC80}" dt="2022-02-16T21:01:26.455" v="606"/>
        <pc:sldMkLst>
          <pc:docMk/>
          <pc:sldMk cId="1846975067" sldId="275"/>
        </pc:sldMkLst>
      </pc:sldChg>
      <pc:sldChg chg="addSp delSp modSp mod setBg modClrScheme setClrOvrMap chgLayout">
        <pc:chgData name="Dalton Bode" userId="S::dbode@dev-10.com::b7d5c724-8bad-44fa-a00f-06a57f7ea8ac" providerId="AD" clId="Web-{B614358F-34A9-418E-AAF8-637FB7CAFC80}" dt="2022-02-16T21:25:39.600" v="1346"/>
        <pc:sldMkLst>
          <pc:docMk/>
          <pc:sldMk cId="3889016531" sldId="276"/>
        </pc:sldMkLst>
        <pc:spChg chg="add del mod ord">
          <ac:chgData name="Dalton Bode" userId="S::dbode@dev-10.com::b7d5c724-8bad-44fa-a00f-06a57f7ea8ac" providerId="AD" clId="Web-{B614358F-34A9-418E-AAF8-637FB7CAFC80}" dt="2022-02-16T21:25:39.600" v="1346"/>
          <ac:spMkLst>
            <pc:docMk/>
            <pc:sldMk cId="3889016531" sldId="276"/>
            <ac:spMk id="2" creationId="{26CF58D4-2245-4343-9880-3218C9BB7B9F}"/>
          </ac:spMkLst>
        </pc:spChg>
        <pc:spChg chg="mod ord">
          <ac:chgData name="Dalton Bode" userId="S::dbode@dev-10.com::b7d5c724-8bad-44fa-a00f-06a57f7ea8ac" providerId="AD" clId="Web-{B614358F-34A9-418E-AAF8-637FB7CAFC80}" dt="2022-02-16T21:25:39.600" v="1346"/>
          <ac:spMkLst>
            <pc:docMk/>
            <pc:sldMk cId="3889016531" sldId="276"/>
            <ac:spMk id="3" creationId="{4C407F8E-893A-48E8-84F8-19EAFF40C890}"/>
          </ac:spMkLst>
        </pc:spChg>
        <pc:spChg chg="del mod">
          <ac:chgData name="Dalton Bode" userId="S::dbode@dev-10.com::b7d5c724-8bad-44fa-a00f-06a57f7ea8ac" providerId="AD" clId="Web-{B614358F-34A9-418E-AAF8-637FB7CAFC80}" dt="2022-02-16T21:25:30.319" v="1344"/>
          <ac:spMkLst>
            <pc:docMk/>
            <pc:sldMk cId="3889016531" sldId="276"/>
            <ac:spMk id="5" creationId="{F21E1D6E-A17D-4119-B9C2-F953D1999CE2}"/>
          </ac:spMkLst>
        </pc:spChg>
        <pc:spChg chg="del mod">
          <ac:chgData name="Dalton Bode" userId="S::dbode@dev-10.com::b7d5c724-8bad-44fa-a00f-06a57f7ea8ac" providerId="AD" clId="Web-{B614358F-34A9-418E-AAF8-637FB7CAFC80}" dt="2022-02-16T21:25:35.319" v="1345"/>
          <ac:spMkLst>
            <pc:docMk/>
            <pc:sldMk cId="3889016531" sldId="276"/>
            <ac:spMk id="6" creationId="{2993C84D-756A-4E8D-AE90-E1212F18D429}"/>
          </ac:spMkLst>
        </pc:spChg>
        <pc:spChg chg="del mod">
          <ac:chgData name="Dalton Bode" userId="S::dbode@dev-10.com::b7d5c724-8bad-44fa-a00f-06a57f7ea8ac" providerId="AD" clId="Web-{B614358F-34A9-418E-AAF8-637FB7CAFC80}" dt="2022-02-16T21:24:54.131" v="1343"/>
          <ac:spMkLst>
            <pc:docMk/>
            <pc:sldMk cId="3889016531" sldId="276"/>
            <ac:spMk id="7" creationId="{AEA2A5B4-ECC7-4D7D-A056-07B1A216B622}"/>
          </ac:spMkLst>
        </pc:spChg>
        <pc:spChg chg="add">
          <ac:chgData name="Dalton Bode" userId="S::dbode@dev-10.com::b7d5c724-8bad-44fa-a00f-06a57f7ea8ac" providerId="AD" clId="Web-{B614358F-34A9-418E-AAF8-637FB7CAFC80}" dt="2022-02-16T21:25:39.600" v="1346"/>
          <ac:spMkLst>
            <pc:docMk/>
            <pc:sldMk cId="3889016531" sldId="276"/>
            <ac:spMk id="9" creationId="{EB6D1D7F-141C-4D8E-BFBA-D95B68E16385}"/>
          </ac:spMkLst>
        </pc:spChg>
        <pc:spChg chg="add">
          <ac:chgData name="Dalton Bode" userId="S::dbode@dev-10.com::b7d5c724-8bad-44fa-a00f-06a57f7ea8ac" providerId="AD" clId="Web-{B614358F-34A9-418E-AAF8-637FB7CAFC80}" dt="2022-02-16T21:25:39.600" v="1346"/>
          <ac:spMkLst>
            <pc:docMk/>
            <pc:sldMk cId="3889016531" sldId="276"/>
            <ac:spMk id="11" creationId="{558DA214-7FDA-4C9D-A7CF-9AD725E290E1}"/>
          </ac:spMkLst>
        </pc:spChg>
        <pc:graphicFrameChg chg="add">
          <ac:chgData name="Dalton Bode" userId="S::dbode@dev-10.com::b7d5c724-8bad-44fa-a00f-06a57f7ea8ac" providerId="AD" clId="Web-{B614358F-34A9-418E-AAF8-637FB7CAFC80}" dt="2022-02-16T21:25:39.600" v="1346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  <pc:sldChg chg="addSp delSp modSp">
        <pc:chgData name="Dalton Bode" userId="S::dbode@dev-10.com::b7d5c724-8bad-44fa-a00f-06a57f7ea8ac" providerId="AD" clId="Web-{B614358F-34A9-418E-AAF8-637FB7CAFC80}" dt="2022-02-16T20:59:52.361" v="605" actId="20577"/>
        <pc:sldMkLst>
          <pc:docMk/>
          <pc:sldMk cId="1697131797" sldId="278"/>
        </pc:sldMkLst>
        <pc:spChg chg="del">
          <ac:chgData name="Dalton Bode" userId="S::dbode@dev-10.com::b7d5c724-8bad-44fa-a00f-06a57f7ea8ac" providerId="AD" clId="Web-{B614358F-34A9-418E-AAF8-637FB7CAFC80}" dt="2022-02-16T20:51:02.218" v="410"/>
          <ac:spMkLst>
            <pc:docMk/>
            <pc:sldMk cId="1697131797" sldId="278"/>
            <ac:spMk id="4" creationId="{CAA0DE04-194F-451C-BC01-2A1B5AA3730B}"/>
          </ac:spMkLst>
        </pc:spChg>
        <pc:spChg chg="mod">
          <ac:chgData name="Dalton Bode" userId="S::dbode@dev-10.com::b7d5c724-8bad-44fa-a00f-06a57f7ea8ac" providerId="AD" clId="Web-{B614358F-34A9-418E-AAF8-637FB7CAFC80}" dt="2022-02-16T20:59:52.361" v="605" actId="20577"/>
          <ac:spMkLst>
            <pc:docMk/>
            <pc:sldMk cId="1697131797" sldId="278"/>
            <ac:spMk id="6" creationId="{90BD3C6B-83CD-4EAA-B8A3-28F9A0CFAB98}"/>
          </ac:spMkLst>
        </pc:spChg>
        <pc:picChg chg="del">
          <ac:chgData name="Dalton Bode" userId="S::dbode@dev-10.com::b7d5c724-8bad-44fa-a00f-06a57f7ea8ac" providerId="AD" clId="Web-{B614358F-34A9-418E-AAF8-637FB7CAFC80}" dt="2022-02-16T20:45:57.186" v="135"/>
          <ac:picMkLst>
            <pc:docMk/>
            <pc:sldMk cId="1697131797" sldId="278"/>
            <ac:picMk id="2" creationId="{DFF97184-4ACE-4BF1-AB73-C174B9E31410}"/>
          </ac:picMkLst>
        </pc:picChg>
        <pc:picChg chg="add mod">
          <ac:chgData name="Dalton Bode" userId="S::dbode@dev-10.com::b7d5c724-8bad-44fa-a00f-06a57f7ea8ac" providerId="AD" clId="Web-{B614358F-34A9-418E-AAF8-637FB7CAFC80}" dt="2022-02-16T20:46:14.186" v="140" actId="1076"/>
          <ac:picMkLst>
            <pc:docMk/>
            <pc:sldMk cId="1697131797" sldId="278"/>
            <ac:picMk id="3" creationId="{C6585AE3-E790-4ADF-B197-593906E4F972}"/>
          </ac:picMkLst>
        </pc:picChg>
      </pc:sldChg>
      <pc:sldChg chg="modSp">
        <pc:chgData name="Dalton Bode" userId="S::dbode@dev-10.com::b7d5c724-8bad-44fa-a00f-06a57f7ea8ac" providerId="AD" clId="Web-{B614358F-34A9-418E-AAF8-637FB7CAFC80}" dt="2022-02-16T21:16:17.770" v="1323" actId="14100"/>
        <pc:sldMkLst>
          <pc:docMk/>
          <pc:sldMk cId="1856603369" sldId="282"/>
        </pc:sldMkLst>
        <pc:spChg chg="mod">
          <ac:chgData name="Dalton Bode" userId="S::dbode@dev-10.com::b7d5c724-8bad-44fa-a00f-06a57f7ea8ac" providerId="AD" clId="Web-{B614358F-34A9-418E-AAF8-637FB7CAFC80}" dt="2022-02-16T21:16:17.770" v="1323" actId="14100"/>
          <ac:spMkLst>
            <pc:docMk/>
            <pc:sldMk cId="1856603369" sldId="282"/>
            <ac:spMk id="5" creationId="{C00551F0-8907-4C6E-9D9E-260F34284BEC}"/>
          </ac:spMkLst>
        </pc:spChg>
        <pc:spChg chg="mod">
          <ac:chgData name="Dalton Bode" userId="S::dbode@dev-10.com::b7d5c724-8bad-44fa-a00f-06a57f7ea8ac" providerId="AD" clId="Web-{B614358F-34A9-418E-AAF8-637FB7CAFC80}" dt="2022-02-16T21:16:02.520" v="1322" actId="20577"/>
          <ac:spMkLst>
            <pc:docMk/>
            <pc:sldMk cId="1856603369" sldId="282"/>
            <ac:spMk id="6" creationId="{90BD3C6B-83CD-4EAA-B8A3-28F9A0CFAB98}"/>
          </ac:spMkLst>
        </pc:spChg>
      </pc:sldChg>
    </pc:docChg>
  </pc:docChgLst>
  <pc:docChgLst>
    <pc:chgData name="Dalton Bode" userId="S::dbode@dev-10.com::b7d5c724-8bad-44fa-a00f-06a57f7ea8ac" providerId="AD" clId="Web-{F29BA740-4DC8-4F6C-BBD3-94F8C846CC1D}"/>
    <pc:docChg chg="mod modSld">
      <pc:chgData name="Dalton Bode" userId="S::dbode@dev-10.com::b7d5c724-8bad-44fa-a00f-06a57f7ea8ac" providerId="AD" clId="Web-{F29BA740-4DC8-4F6C-BBD3-94F8C846CC1D}" dt="2022-02-15T22:39:30.639" v="396" actId="20577"/>
      <pc:docMkLst>
        <pc:docMk/>
      </pc:docMkLst>
      <pc:sldChg chg="modSp">
        <pc:chgData name="Dalton Bode" userId="S::dbode@dev-10.com::b7d5c724-8bad-44fa-a00f-06a57f7ea8ac" providerId="AD" clId="Web-{F29BA740-4DC8-4F6C-BBD3-94F8C846CC1D}" dt="2022-02-15T22:02:04.579" v="38" actId="20577"/>
        <pc:sldMkLst>
          <pc:docMk/>
          <pc:sldMk cId="1181395015" sldId="257"/>
        </pc:sldMkLst>
        <pc:spChg chg="mod">
          <ac:chgData name="Dalton Bode" userId="S::dbode@dev-10.com::b7d5c724-8bad-44fa-a00f-06a57f7ea8ac" providerId="AD" clId="Web-{F29BA740-4DC8-4F6C-BBD3-94F8C846CC1D}" dt="2022-02-15T22:02:04.579" v="38" actId="20577"/>
          <ac:spMkLst>
            <pc:docMk/>
            <pc:sldMk cId="1181395015" sldId="257"/>
            <ac:spMk id="3" creationId="{520741D0-EE2D-4E23-B356-655FD6D01FFB}"/>
          </ac:spMkLst>
        </pc:spChg>
      </pc:sldChg>
      <pc:sldChg chg="addSp delSp modSp mod setBg">
        <pc:chgData name="Dalton Bode" userId="S::dbode@dev-10.com::b7d5c724-8bad-44fa-a00f-06a57f7ea8ac" providerId="AD" clId="Web-{F29BA740-4DC8-4F6C-BBD3-94F8C846CC1D}" dt="2022-02-15T22:16:14.961" v="126"/>
        <pc:sldMkLst>
          <pc:docMk/>
          <pc:sldMk cId="1531721892" sldId="258"/>
        </pc:sldMkLst>
        <pc:spChg chg="mod">
          <ac:chgData name="Dalton Bode" userId="S::dbode@dev-10.com::b7d5c724-8bad-44fa-a00f-06a57f7ea8ac" providerId="AD" clId="Web-{F29BA740-4DC8-4F6C-BBD3-94F8C846CC1D}" dt="2022-02-15T22:16:14.961" v="126"/>
          <ac:spMkLst>
            <pc:docMk/>
            <pc:sldMk cId="1531721892" sldId="258"/>
            <ac:spMk id="2" creationId="{1EE8C16F-06E0-48BE-9C01-260E262882A2}"/>
          </ac:spMkLst>
        </pc:spChg>
        <pc:spChg chg="del">
          <ac:chgData name="Dalton Bode" userId="S::dbode@dev-10.com::b7d5c724-8bad-44fa-a00f-06a57f7ea8ac" providerId="AD" clId="Web-{F29BA740-4DC8-4F6C-BBD3-94F8C846CC1D}" dt="2022-02-15T22:15:39.335" v="123"/>
          <ac:spMkLst>
            <pc:docMk/>
            <pc:sldMk cId="1531721892" sldId="258"/>
            <ac:spMk id="3" creationId="{262C2E5F-F8EC-4642-B8A7-213F7671FEA3}"/>
          </ac:spMkLst>
        </pc:spChg>
        <pc:spChg chg="add del">
          <ac:chgData name="Dalton Bode" userId="S::dbode@dev-10.com::b7d5c724-8bad-44fa-a00f-06a57f7ea8ac" providerId="AD" clId="Web-{F29BA740-4DC8-4F6C-BBD3-94F8C846CC1D}" dt="2022-02-15T22:16:14.961" v="126"/>
          <ac:spMkLst>
            <pc:docMk/>
            <pc:sldMk cId="1531721892" sldId="258"/>
            <ac:spMk id="9" creationId="{EB6D1D7F-141C-4D8E-BFBA-D95B68E16385}"/>
          </ac:spMkLst>
        </pc:spChg>
        <pc:spChg chg="add del">
          <ac:chgData name="Dalton Bode" userId="S::dbode@dev-10.com::b7d5c724-8bad-44fa-a00f-06a57f7ea8ac" providerId="AD" clId="Web-{F29BA740-4DC8-4F6C-BBD3-94F8C846CC1D}" dt="2022-02-15T22:16:14.961" v="126"/>
          <ac:spMkLst>
            <pc:docMk/>
            <pc:sldMk cId="1531721892" sldId="258"/>
            <ac:spMk id="11" creationId="{245B42B6-26F8-4E25-839B-FB38F13BEFFC}"/>
          </ac:spMkLst>
        </pc:spChg>
        <pc:spChg chg="add">
          <ac:chgData name="Dalton Bode" userId="S::dbode@dev-10.com::b7d5c724-8bad-44fa-a00f-06a57f7ea8ac" providerId="AD" clId="Web-{F29BA740-4DC8-4F6C-BBD3-94F8C846CC1D}" dt="2022-02-15T22:16:14.961" v="126"/>
          <ac:spMkLst>
            <pc:docMk/>
            <pc:sldMk cId="1531721892" sldId="258"/>
            <ac:spMk id="16" creationId="{EB6D1D7F-141C-4D8E-BFBA-D95B68E16385}"/>
          </ac:spMkLst>
        </pc:spChg>
        <pc:spChg chg="add">
          <ac:chgData name="Dalton Bode" userId="S::dbode@dev-10.com::b7d5c724-8bad-44fa-a00f-06a57f7ea8ac" providerId="AD" clId="Web-{F29BA740-4DC8-4F6C-BBD3-94F8C846CC1D}" dt="2022-02-15T22:16:14.961" v="126"/>
          <ac:spMkLst>
            <pc:docMk/>
            <pc:sldMk cId="1531721892" sldId="258"/>
            <ac:spMk id="18" creationId="{558DA214-7FDA-4C9D-A7CF-9AD725E290E1}"/>
          </ac:spMkLst>
        </pc:spChg>
        <pc:graphicFrameChg chg="add mod modGraphic">
          <ac:chgData name="Dalton Bode" userId="S::dbode@dev-10.com::b7d5c724-8bad-44fa-a00f-06a57f7ea8ac" providerId="AD" clId="Web-{F29BA740-4DC8-4F6C-BBD3-94F8C846CC1D}" dt="2022-02-15T22:16:14.961" v="126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addSp delSp modSp mod setBg setClrOvrMap">
        <pc:chgData name="Dalton Bode" userId="S::dbode@dev-10.com::b7d5c724-8bad-44fa-a00f-06a57f7ea8ac" providerId="AD" clId="Web-{F29BA740-4DC8-4F6C-BBD3-94F8C846CC1D}" dt="2022-02-15T22:03:01.034" v="41" actId="1076"/>
        <pc:sldMkLst>
          <pc:docMk/>
          <pc:sldMk cId="3621584102" sldId="259"/>
        </pc:sldMkLst>
        <pc:spChg chg="mod">
          <ac:chgData name="Dalton Bode" userId="S::dbode@dev-10.com::b7d5c724-8bad-44fa-a00f-06a57f7ea8ac" providerId="AD" clId="Web-{F29BA740-4DC8-4F6C-BBD3-94F8C846CC1D}" dt="2022-02-15T22:03:01.034" v="41" actId="1076"/>
          <ac:spMkLst>
            <pc:docMk/>
            <pc:sldMk cId="3621584102" sldId="259"/>
            <ac:spMk id="2" creationId="{36CBDA63-A3B8-4C86-9B64-51E74A533230}"/>
          </ac:spMkLst>
        </pc:spChg>
        <pc:spChg chg="del">
          <ac:chgData name="Dalton Bode" userId="S::dbode@dev-10.com::b7d5c724-8bad-44fa-a00f-06a57f7ea8ac" providerId="AD" clId="Web-{F29BA740-4DC8-4F6C-BBD3-94F8C846CC1D}" dt="2022-02-15T22:02:16.298" v="39"/>
          <ac:spMkLst>
            <pc:docMk/>
            <pc:sldMk cId="3621584102" sldId="259"/>
            <ac:spMk id="3" creationId="{7D6EAF76-1EBD-49B1-9705-D9F03272246E}"/>
          </ac:spMkLst>
        </pc:spChg>
        <pc:spChg chg="add">
          <ac:chgData name="Dalton Bode" userId="S::dbode@dev-10.com::b7d5c724-8bad-44fa-a00f-06a57f7ea8ac" providerId="AD" clId="Web-{F29BA740-4DC8-4F6C-BBD3-94F8C846CC1D}" dt="2022-02-15T22:02:50.971" v="40"/>
          <ac:spMkLst>
            <pc:docMk/>
            <pc:sldMk cId="3621584102" sldId="259"/>
            <ac:spMk id="8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02:50.971" v="40"/>
          <ac:spMkLst>
            <pc:docMk/>
            <pc:sldMk cId="3621584102" sldId="259"/>
            <ac:spMk id="10" creationId="{4AA13AD3-0A4F-475A-BEBB-DEEFF5C096C3}"/>
          </ac:spMkLst>
        </pc:spChg>
        <pc:picChg chg="add">
          <ac:chgData name="Dalton Bode" userId="S::dbode@dev-10.com::b7d5c724-8bad-44fa-a00f-06a57f7ea8ac" providerId="AD" clId="Web-{F29BA740-4DC8-4F6C-BBD3-94F8C846CC1D}" dt="2022-02-15T22:02:50.971" v="40"/>
          <ac:picMkLst>
            <pc:docMk/>
            <pc:sldMk cId="3621584102" sldId="259"/>
            <ac:picMk id="4" creationId="{1EB41C39-091B-4EEC-9F10-967F533E210B}"/>
          </ac:picMkLst>
        </pc:picChg>
      </pc:sldChg>
      <pc:sldChg chg="addSp delSp modSp mod setBg setClrOvrMap">
        <pc:chgData name="Dalton Bode" userId="S::dbode@dev-10.com::b7d5c724-8bad-44fa-a00f-06a57f7ea8ac" providerId="AD" clId="Web-{F29BA740-4DC8-4F6C-BBD3-94F8C846CC1D}" dt="2022-02-15T22:03:39.988" v="45" actId="1076"/>
        <pc:sldMkLst>
          <pc:docMk/>
          <pc:sldMk cId="1999592027" sldId="260"/>
        </pc:sldMkLst>
        <pc:spChg chg="mod">
          <ac:chgData name="Dalton Bode" userId="S::dbode@dev-10.com::b7d5c724-8bad-44fa-a00f-06a57f7ea8ac" providerId="AD" clId="Web-{F29BA740-4DC8-4F6C-BBD3-94F8C846CC1D}" dt="2022-02-15T22:03:39.988" v="45" actId="1076"/>
          <ac:spMkLst>
            <pc:docMk/>
            <pc:sldMk cId="1999592027" sldId="260"/>
            <ac:spMk id="2" creationId="{2A6DEB1F-EAC4-4C3B-B671-39E9E5167B21}"/>
          </ac:spMkLst>
        </pc:spChg>
        <pc:spChg chg="del mod">
          <ac:chgData name="Dalton Bode" userId="S::dbode@dev-10.com::b7d5c724-8bad-44fa-a00f-06a57f7ea8ac" providerId="AD" clId="Web-{F29BA740-4DC8-4F6C-BBD3-94F8C846CC1D}" dt="2022-02-15T22:03:33.613" v="43"/>
          <ac:spMkLst>
            <pc:docMk/>
            <pc:sldMk cId="1999592027" sldId="260"/>
            <ac:spMk id="3" creationId="{D8A83F08-E91B-49AF-A9A5-078271964C6C}"/>
          </ac:spMkLst>
        </pc:spChg>
        <pc:spChg chg="add">
          <ac:chgData name="Dalton Bode" userId="S::dbode@dev-10.com::b7d5c724-8bad-44fa-a00f-06a57f7ea8ac" providerId="AD" clId="Web-{F29BA740-4DC8-4F6C-BBD3-94F8C846CC1D}" dt="2022-02-15T22:03:30.769" v="42"/>
          <ac:spMkLst>
            <pc:docMk/>
            <pc:sldMk cId="1999592027" sldId="260"/>
            <ac:spMk id="9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03:30.769" v="42"/>
          <ac:spMkLst>
            <pc:docMk/>
            <pc:sldMk cId="1999592027" sldId="260"/>
            <ac:spMk id="11" creationId="{4AA13AD3-0A4F-475A-BEBB-DEEFF5C096C3}"/>
          </ac:spMkLst>
        </pc:spChg>
        <pc:picChg chg="add">
          <ac:chgData name="Dalton Bode" userId="S::dbode@dev-10.com::b7d5c724-8bad-44fa-a00f-06a57f7ea8ac" providerId="AD" clId="Web-{F29BA740-4DC8-4F6C-BBD3-94F8C846CC1D}" dt="2022-02-15T22:03:30.769" v="42"/>
          <ac:picMkLst>
            <pc:docMk/>
            <pc:sldMk cId="1999592027" sldId="260"/>
            <ac:picMk id="5" creationId="{210ADE1F-50EB-4C64-AE84-E6AD3C951330}"/>
          </ac:picMkLst>
        </pc:picChg>
      </pc:sldChg>
      <pc:sldChg chg="addSp delSp modSp mod setBg setClrOvrMap">
        <pc:chgData name="Dalton Bode" userId="S::dbode@dev-10.com::b7d5c724-8bad-44fa-a00f-06a57f7ea8ac" providerId="AD" clId="Web-{F29BA740-4DC8-4F6C-BBD3-94F8C846CC1D}" dt="2022-02-15T22:06:15.070" v="61"/>
        <pc:sldMkLst>
          <pc:docMk/>
          <pc:sldMk cId="1193284106" sldId="261"/>
        </pc:sldMkLst>
        <pc:spChg chg="mod ord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2" creationId="{6E9871E7-AA6A-440F-8A3B-D900387DD149}"/>
          </ac:spMkLst>
        </pc:spChg>
        <pc:spChg chg="del mod">
          <ac:chgData name="Dalton Bode" userId="S::dbode@dev-10.com::b7d5c724-8bad-44fa-a00f-06a57f7ea8ac" providerId="AD" clId="Web-{F29BA740-4DC8-4F6C-BBD3-94F8C846CC1D}" dt="2022-02-15T22:04:49.412" v="48"/>
          <ac:spMkLst>
            <pc:docMk/>
            <pc:sldMk cId="1193284106" sldId="261"/>
            <ac:spMk id="3" creationId="{F6421F51-F67D-4185-A0E0-C45630987E6C}"/>
          </ac:spMkLst>
        </pc:spChg>
        <pc:spChg chg="add mod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6" creationId="{21ECFCFA-7D85-469D-88C5-E51D5DBAE11A}"/>
          </ac:spMkLst>
        </pc:spChg>
        <pc:spChg chg="add del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9" creationId="{09A1C012-8297-4361-ACE8-A2509FB18911}"/>
          </ac:spMkLst>
        </pc:spChg>
        <pc:spChg chg="add del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11" creationId="{4AA13AD3-0A4F-475A-BEBB-DEEFF5C096C3}"/>
          </ac:spMkLst>
        </pc:spChg>
        <pc:spChg chg="add del">
          <ac:chgData name="Dalton Bode" userId="S::dbode@dev-10.com::b7d5c724-8bad-44fa-a00f-06a57f7ea8ac" providerId="AD" clId="Web-{F29BA740-4DC8-4F6C-BBD3-94F8C846CC1D}" dt="2022-02-15T22:06:15.070" v="60"/>
          <ac:spMkLst>
            <pc:docMk/>
            <pc:sldMk cId="1193284106" sldId="261"/>
            <ac:spMk id="16" creationId="{09A1C012-8297-4361-ACE8-A2509FB18911}"/>
          </ac:spMkLst>
        </pc:spChg>
        <pc:spChg chg="add del">
          <ac:chgData name="Dalton Bode" userId="S::dbode@dev-10.com::b7d5c724-8bad-44fa-a00f-06a57f7ea8ac" providerId="AD" clId="Web-{F29BA740-4DC8-4F6C-BBD3-94F8C846CC1D}" dt="2022-02-15T22:06:15.070" v="60"/>
          <ac:spMkLst>
            <pc:docMk/>
            <pc:sldMk cId="1193284106" sldId="261"/>
            <ac:spMk id="18" creationId="{4AA13AD3-0A4F-475A-BEBB-DEEFF5C096C3}"/>
          </ac:spMkLst>
        </pc:spChg>
        <pc:spChg chg="add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20" creationId="{CB98331E-6CDC-406E-B820-9B97E9B9B0E3}"/>
          </ac:spMkLst>
        </pc:spChg>
        <pc:spChg chg="add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21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06:15.070" v="61"/>
          <ac:spMkLst>
            <pc:docMk/>
            <pc:sldMk cId="1193284106" sldId="261"/>
            <ac:spMk id="22" creationId="{4AA13AD3-0A4F-475A-BEBB-DEEFF5C096C3}"/>
          </ac:spMkLst>
        </pc:spChg>
        <pc:picChg chg="add del mod ord">
          <ac:chgData name="Dalton Bode" userId="S::dbode@dev-10.com::b7d5c724-8bad-44fa-a00f-06a57f7ea8ac" providerId="AD" clId="Web-{F29BA740-4DC8-4F6C-BBD3-94F8C846CC1D}" dt="2022-02-15T22:06:05.929" v="58"/>
          <ac:picMkLst>
            <pc:docMk/>
            <pc:sldMk cId="1193284106" sldId="261"/>
            <ac:picMk id="4" creationId="{C0EFF57F-D115-42E6-94B3-6C03238C68FA}"/>
          </ac:picMkLst>
        </pc:picChg>
        <pc:picChg chg="add mod">
          <ac:chgData name="Dalton Bode" userId="S::dbode@dev-10.com::b7d5c724-8bad-44fa-a00f-06a57f7ea8ac" providerId="AD" clId="Web-{F29BA740-4DC8-4F6C-BBD3-94F8C846CC1D}" dt="2022-02-15T22:06:15.070" v="61"/>
          <ac:picMkLst>
            <pc:docMk/>
            <pc:sldMk cId="1193284106" sldId="261"/>
            <ac:picMk id="5" creationId="{23F2C592-93B4-44D4-8863-478CB8AE997E}"/>
          </ac:picMkLst>
        </pc:picChg>
      </pc:sldChg>
      <pc:sldChg chg="addSp modSp mod setBg">
        <pc:chgData name="Dalton Bode" userId="S::dbode@dev-10.com::b7d5c724-8bad-44fa-a00f-06a57f7ea8ac" providerId="AD" clId="Web-{F29BA740-4DC8-4F6C-BBD3-94F8C846CC1D}" dt="2022-02-15T22:06:36.243" v="62"/>
        <pc:sldMkLst>
          <pc:docMk/>
          <pc:sldMk cId="588102213" sldId="262"/>
        </pc:sldMkLst>
        <pc:spChg chg="mod">
          <ac:chgData name="Dalton Bode" userId="S::dbode@dev-10.com::b7d5c724-8bad-44fa-a00f-06a57f7ea8ac" providerId="AD" clId="Web-{F29BA740-4DC8-4F6C-BBD3-94F8C846CC1D}" dt="2022-02-15T22:06:36.243" v="62"/>
          <ac:spMkLst>
            <pc:docMk/>
            <pc:sldMk cId="588102213" sldId="262"/>
            <ac:spMk id="2" creationId="{5325318E-ADE4-483A-BD32-16DCA25044A4}"/>
          </ac:spMkLst>
        </pc:spChg>
        <pc:spChg chg="mod">
          <ac:chgData name="Dalton Bode" userId="S::dbode@dev-10.com::b7d5c724-8bad-44fa-a00f-06a57f7ea8ac" providerId="AD" clId="Web-{F29BA740-4DC8-4F6C-BBD3-94F8C846CC1D}" dt="2022-02-15T22:06:36.243" v="62"/>
          <ac:spMkLst>
            <pc:docMk/>
            <pc:sldMk cId="588102213" sldId="262"/>
            <ac:spMk id="3" creationId="{080867AC-9800-44D1-A52A-9BFE5037A276}"/>
          </ac:spMkLst>
        </pc:spChg>
        <pc:spChg chg="add">
          <ac:chgData name="Dalton Bode" userId="S::dbode@dev-10.com::b7d5c724-8bad-44fa-a00f-06a57f7ea8ac" providerId="AD" clId="Web-{F29BA740-4DC8-4F6C-BBD3-94F8C846CC1D}" dt="2022-02-15T22:06:36.243" v="62"/>
          <ac:spMkLst>
            <pc:docMk/>
            <pc:sldMk cId="588102213" sldId="262"/>
            <ac:spMk id="10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06:36.243" v="62"/>
          <ac:spMkLst>
            <pc:docMk/>
            <pc:sldMk cId="588102213" sldId="262"/>
            <ac:spMk id="12" creationId="{4AA13AD3-0A4F-475A-BEBB-DEEFF5C096C3}"/>
          </ac:spMkLst>
        </pc:spChg>
        <pc:spChg chg="add">
          <ac:chgData name="Dalton Bode" userId="S::dbode@dev-10.com::b7d5c724-8bad-44fa-a00f-06a57f7ea8ac" providerId="AD" clId="Web-{F29BA740-4DC8-4F6C-BBD3-94F8C846CC1D}" dt="2022-02-15T22:06:36.243" v="62"/>
          <ac:spMkLst>
            <pc:docMk/>
            <pc:sldMk cId="588102213" sldId="262"/>
            <ac:spMk id="14" creationId="{D65E0E3C-32F3-480B-9842-7611BBE2EE9F}"/>
          </ac:spMkLst>
        </pc:spChg>
        <pc:picChg chg="add">
          <ac:chgData name="Dalton Bode" userId="S::dbode@dev-10.com::b7d5c724-8bad-44fa-a00f-06a57f7ea8ac" providerId="AD" clId="Web-{F29BA740-4DC8-4F6C-BBD3-94F8C846CC1D}" dt="2022-02-15T22:06:36.243" v="62"/>
          <ac:picMkLst>
            <pc:docMk/>
            <pc:sldMk cId="588102213" sldId="262"/>
            <ac:picMk id="7" creationId="{A89A51B9-9597-4960-AC35-DFD4BF19BC4D}"/>
          </ac:picMkLst>
        </pc:picChg>
      </pc:sldChg>
      <pc:sldChg chg="addSp delSp modSp mod setBg">
        <pc:chgData name="Dalton Bode" userId="S::dbode@dev-10.com::b7d5c724-8bad-44fa-a00f-06a57f7ea8ac" providerId="AD" clId="Web-{F29BA740-4DC8-4F6C-BBD3-94F8C846CC1D}" dt="2022-02-15T22:12:20.845" v="102"/>
        <pc:sldMkLst>
          <pc:docMk/>
          <pc:sldMk cId="479458565" sldId="263"/>
        </pc:sldMkLst>
        <pc:spChg chg="mod ord">
          <ac:chgData name="Dalton Bode" userId="S::dbode@dev-10.com::b7d5c724-8bad-44fa-a00f-06a57f7ea8ac" providerId="AD" clId="Web-{F29BA740-4DC8-4F6C-BBD3-94F8C846CC1D}" dt="2022-02-15T22:12:20.845" v="102"/>
          <ac:spMkLst>
            <pc:docMk/>
            <pc:sldMk cId="479458565" sldId="263"/>
            <ac:spMk id="2" creationId="{1C71CFD2-2189-47DD-BC7B-8D45462885FD}"/>
          </ac:spMkLst>
        </pc:spChg>
        <pc:spChg chg="del">
          <ac:chgData name="Dalton Bode" userId="S::dbode@dev-10.com::b7d5c724-8bad-44fa-a00f-06a57f7ea8ac" providerId="AD" clId="Web-{F29BA740-4DC8-4F6C-BBD3-94F8C846CC1D}" dt="2022-02-15T22:11:11.828" v="100"/>
          <ac:spMkLst>
            <pc:docMk/>
            <pc:sldMk cId="479458565" sldId="263"/>
            <ac:spMk id="3" creationId="{F9077118-284F-4F0C-ABBB-FB3842655F66}"/>
          </ac:spMkLst>
        </pc:spChg>
        <pc:spChg chg="add">
          <ac:chgData name="Dalton Bode" userId="S::dbode@dev-10.com::b7d5c724-8bad-44fa-a00f-06a57f7ea8ac" providerId="AD" clId="Web-{F29BA740-4DC8-4F6C-BBD3-94F8C846CC1D}" dt="2022-02-15T22:12:20.845" v="102"/>
          <ac:spMkLst>
            <pc:docMk/>
            <pc:sldMk cId="479458565" sldId="263"/>
            <ac:spMk id="9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12:20.845" v="102"/>
          <ac:spMkLst>
            <pc:docMk/>
            <pc:sldMk cId="479458565" sldId="263"/>
            <ac:spMk id="11" creationId="{4AA13AD3-0A4F-475A-BEBB-DEEFF5C096C3}"/>
          </ac:spMkLst>
        </pc:spChg>
        <pc:spChg chg="add">
          <ac:chgData name="Dalton Bode" userId="S::dbode@dev-10.com::b7d5c724-8bad-44fa-a00f-06a57f7ea8ac" providerId="AD" clId="Web-{F29BA740-4DC8-4F6C-BBD3-94F8C846CC1D}" dt="2022-02-15T22:12:20.845" v="102"/>
          <ac:spMkLst>
            <pc:docMk/>
            <pc:sldMk cId="479458565" sldId="263"/>
            <ac:spMk id="13" creationId="{CB98331E-6CDC-406E-B820-9B97E9B9B0E3}"/>
          </ac:spMkLst>
        </pc:spChg>
        <pc:picChg chg="add mod">
          <ac:chgData name="Dalton Bode" userId="S::dbode@dev-10.com::b7d5c724-8bad-44fa-a00f-06a57f7ea8ac" providerId="AD" clId="Web-{F29BA740-4DC8-4F6C-BBD3-94F8C846CC1D}" dt="2022-02-15T22:12:20.845" v="102"/>
          <ac:picMkLst>
            <pc:docMk/>
            <pc:sldMk cId="479458565" sldId="263"/>
            <ac:picMk id="4" creationId="{BD76156D-951B-439E-AF48-D60EAE8F9D69}"/>
          </ac:picMkLst>
        </pc:picChg>
      </pc:sldChg>
      <pc:sldChg chg="addSp delSp modSp mod setBg">
        <pc:chgData name="Dalton Bode" userId="S::dbode@dev-10.com::b7d5c724-8bad-44fa-a00f-06a57f7ea8ac" providerId="AD" clId="Web-{F29BA740-4DC8-4F6C-BBD3-94F8C846CC1D}" dt="2022-02-15T22:09:34.825" v="99" actId="14100"/>
        <pc:sldMkLst>
          <pc:docMk/>
          <pc:sldMk cId="3275129419" sldId="264"/>
        </pc:sldMkLst>
        <pc:spChg chg="add del mod ord">
          <ac:chgData name="Dalton Bode" userId="S::dbode@dev-10.com::b7d5c724-8bad-44fa-a00f-06a57f7ea8ac" providerId="AD" clId="Web-{F29BA740-4DC8-4F6C-BBD3-94F8C846CC1D}" dt="2022-02-15T22:09:03.481" v="93"/>
          <ac:spMkLst>
            <pc:docMk/>
            <pc:sldMk cId="3275129419" sldId="264"/>
            <ac:spMk id="2" creationId="{436B4936-6BED-4D2E-8DCF-BFA7C2DFB673}"/>
          </ac:spMkLst>
        </pc:spChg>
        <pc:spChg chg="del">
          <ac:chgData name="Dalton Bode" userId="S::dbode@dev-10.com::b7d5c724-8bad-44fa-a00f-06a57f7ea8ac" providerId="AD" clId="Web-{F29BA740-4DC8-4F6C-BBD3-94F8C846CC1D}" dt="2022-02-15T22:07:10.103" v="66"/>
          <ac:spMkLst>
            <pc:docMk/>
            <pc:sldMk cId="3275129419" sldId="264"/>
            <ac:spMk id="3" creationId="{B1700259-8839-4CAF-A92A-17A1E5F10037}"/>
          </ac:spMkLst>
        </pc:spChg>
        <pc:spChg chg="add mod">
          <ac:chgData name="Dalton Bode" userId="S::dbode@dev-10.com::b7d5c724-8bad-44fa-a00f-06a57f7ea8ac" providerId="AD" clId="Web-{F29BA740-4DC8-4F6C-BBD3-94F8C846CC1D}" dt="2022-02-15T22:09:11.012" v="94" actId="1076"/>
          <ac:spMkLst>
            <pc:docMk/>
            <pc:sldMk cId="3275129419" sldId="264"/>
            <ac:spMk id="5" creationId="{5FAC4AC8-B99A-49E4-B161-D3B48309D6BD}"/>
          </ac:spMkLst>
        </pc:spChg>
        <pc:spChg chg="add del mod">
          <ac:chgData name="Dalton Bode" userId="S::dbode@dev-10.com::b7d5c724-8bad-44fa-a00f-06a57f7ea8ac" providerId="AD" clId="Web-{F29BA740-4DC8-4F6C-BBD3-94F8C846CC1D}" dt="2022-02-15T22:08:52.965" v="91"/>
          <ac:spMkLst>
            <pc:docMk/>
            <pc:sldMk cId="3275129419" sldId="264"/>
            <ac:spMk id="8" creationId="{039BFA2B-6918-4C81-8712-4245AD3FE438}"/>
          </ac:spMkLst>
        </pc:spChg>
        <pc:spChg chg="add del">
          <ac:chgData name="Dalton Bode" userId="S::dbode@dev-10.com::b7d5c724-8bad-44fa-a00f-06a57f7ea8ac" providerId="AD" clId="Web-{F29BA740-4DC8-4F6C-BBD3-94F8C846CC1D}" dt="2022-02-15T22:08:53.996" v="92"/>
          <ac:spMkLst>
            <pc:docMk/>
            <pc:sldMk cId="3275129419" sldId="264"/>
            <ac:spMk id="10" creationId="{09A1C012-8297-4361-ACE8-A2509FB18911}"/>
          </ac:spMkLst>
        </pc:spChg>
        <pc:spChg chg="add del mod">
          <ac:chgData name="Dalton Bode" userId="S::dbode@dev-10.com::b7d5c724-8bad-44fa-a00f-06a57f7ea8ac" providerId="AD" clId="Web-{F29BA740-4DC8-4F6C-BBD3-94F8C846CC1D}" dt="2022-02-15T22:09:13.465" v="95"/>
          <ac:spMkLst>
            <pc:docMk/>
            <pc:sldMk cId="3275129419" sldId="264"/>
            <ac:spMk id="11" creationId="{C0E27EE6-CB96-4E26-903E-6D2413B244EE}"/>
          </ac:spMkLst>
        </pc:spChg>
        <pc:spChg chg="add del">
          <ac:chgData name="Dalton Bode" userId="S::dbode@dev-10.com::b7d5c724-8bad-44fa-a00f-06a57f7ea8ac" providerId="AD" clId="Web-{F29BA740-4DC8-4F6C-BBD3-94F8C846CC1D}" dt="2022-02-15T22:08:53.996" v="92"/>
          <ac:spMkLst>
            <pc:docMk/>
            <pc:sldMk cId="3275129419" sldId="264"/>
            <ac:spMk id="12" creationId="{4AA13AD3-0A4F-475A-BEBB-DEEFF5C096C3}"/>
          </ac:spMkLst>
        </pc:spChg>
        <pc:spChg chg="add del">
          <ac:chgData name="Dalton Bode" userId="S::dbode@dev-10.com::b7d5c724-8bad-44fa-a00f-06a57f7ea8ac" providerId="AD" clId="Web-{F29BA740-4DC8-4F6C-BBD3-94F8C846CC1D}" dt="2022-02-15T22:09:27.763" v="97"/>
          <ac:spMkLst>
            <pc:docMk/>
            <pc:sldMk cId="3275129419" sldId="264"/>
            <ac:spMk id="13" creationId="{A88CC7D0-1C43-4762-9734-B2710CBEB760}"/>
          </ac:spMkLst>
        </pc:spChg>
        <pc:spChg chg="add del">
          <ac:chgData name="Dalton Bode" userId="S::dbode@dev-10.com::b7d5c724-8bad-44fa-a00f-06a57f7ea8ac" providerId="AD" clId="Web-{F29BA740-4DC8-4F6C-BBD3-94F8C846CC1D}" dt="2022-02-15T22:08:53.996" v="92"/>
          <ac:spMkLst>
            <pc:docMk/>
            <pc:sldMk cId="3275129419" sldId="264"/>
            <ac:spMk id="14" creationId="{1C2F3FA0-960A-435A-AC72-8ADCBF50F7D2}"/>
          </ac:spMkLst>
        </pc:spChg>
        <pc:spChg chg="add del">
          <ac:chgData name="Dalton Bode" userId="S::dbode@dev-10.com::b7d5c724-8bad-44fa-a00f-06a57f7ea8ac" providerId="AD" clId="Web-{F29BA740-4DC8-4F6C-BBD3-94F8C846CC1D}" dt="2022-02-15T22:08:43.730" v="82"/>
          <ac:spMkLst>
            <pc:docMk/>
            <pc:sldMk cId="3275129419" sldId="264"/>
            <ac:spMk id="19" creationId="{09A1C012-8297-4361-ACE8-A2509FB18911}"/>
          </ac:spMkLst>
        </pc:spChg>
        <pc:spChg chg="add del">
          <ac:chgData name="Dalton Bode" userId="S::dbode@dev-10.com::b7d5c724-8bad-44fa-a00f-06a57f7ea8ac" providerId="AD" clId="Web-{F29BA740-4DC8-4F6C-BBD3-94F8C846CC1D}" dt="2022-02-15T22:08:43.730" v="82"/>
          <ac:spMkLst>
            <pc:docMk/>
            <pc:sldMk cId="3275129419" sldId="264"/>
            <ac:spMk id="21" creationId="{4AA13AD3-0A4F-475A-BEBB-DEEFF5C096C3}"/>
          </ac:spMkLst>
        </pc:spChg>
        <pc:spChg chg="add del">
          <ac:chgData name="Dalton Bode" userId="S::dbode@dev-10.com::b7d5c724-8bad-44fa-a00f-06a57f7ea8ac" providerId="AD" clId="Web-{F29BA740-4DC8-4F6C-BBD3-94F8C846CC1D}" dt="2022-02-15T22:08:43.730" v="82"/>
          <ac:spMkLst>
            <pc:docMk/>
            <pc:sldMk cId="3275129419" sldId="264"/>
            <ac:spMk id="23" creationId="{CB98331E-6CDC-406E-B820-9B97E9B9B0E3}"/>
          </ac:spMkLst>
        </pc:spChg>
        <pc:picChg chg="add mod">
          <ac:chgData name="Dalton Bode" userId="S::dbode@dev-10.com::b7d5c724-8bad-44fa-a00f-06a57f7ea8ac" providerId="AD" clId="Web-{F29BA740-4DC8-4F6C-BBD3-94F8C846CC1D}" dt="2022-02-15T22:09:34.825" v="99" actId="14100"/>
          <ac:picMkLst>
            <pc:docMk/>
            <pc:sldMk cId="3275129419" sldId="264"/>
            <ac:picMk id="4" creationId="{A5FD2844-A62A-4C35-80CD-11120D6FE83E}"/>
          </ac:picMkLst>
        </pc:picChg>
      </pc:sldChg>
      <pc:sldChg chg="addSp delSp modSp mod modClrScheme chgLayout">
        <pc:chgData name="Dalton Bode" userId="S::dbode@dev-10.com::b7d5c724-8bad-44fa-a00f-06a57f7ea8ac" providerId="AD" clId="Web-{F29BA740-4DC8-4F6C-BBD3-94F8C846CC1D}" dt="2022-02-15T22:13:39.894" v="107" actId="14100"/>
        <pc:sldMkLst>
          <pc:docMk/>
          <pc:sldMk cId="1831085360" sldId="265"/>
        </pc:sldMkLst>
        <pc:spChg chg="mod ord">
          <ac:chgData name="Dalton Bode" userId="S::dbode@dev-10.com::b7d5c724-8bad-44fa-a00f-06a57f7ea8ac" providerId="AD" clId="Web-{F29BA740-4DC8-4F6C-BBD3-94F8C846CC1D}" dt="2022-02-15T22:13:39.894" v="107" actId="14100"/>
          <ac:spMkLst>
            <pc:docMk/>
            <pc:sldMk cId="1831085360" sldId="265"/>
            <ac:spMk id="2" creationId="{1F8DA36A-FA3A-4365-96A7-1197C80CA0E9}"/>
          </ac:spMkLst>
        </pc:spChg>
        <pc:spChg chg="add del mod ord">
          <ac:chgData name="Dalton Bode" userId="S::dbode@dev-10.com::b7d5c724-8bad-44fa-a00f-06a57f7ea8ac" providerId="AD" clId="Web-{F29BA740-4DC8-4F6C-BBD3-94F8C846CC1D}" dt="2022-02-15T22:13:37.925" v="106"/>
          <ac:spMkLst>
            <pc:docMk/>
            <pc:sldMk cId="1831085360" sldId="265"/>
            <ac:spMk id="3" creationId="{06A1DDD6-806C-473A-AC8D-8E36FC35D0A2}"/>
          </ac:spMkLst>
        </pc:spChg>
      </pc:sldChg>
      <pc:sldChg chg="addSp delSp modSp mod setBg setClrOvrMap addCm">
        <pc:chgData name="Dalton Bode" userId="S::dbode@dev-10.com::b7d5c724-8bad-44fa-a00f-06a57f7ea8ac" providerId="AD" clId="Web-{F29BA740-4DC8-4F6C-BBD3-94F8C846CC1D}" dt="2022-02-15T22:39:30.639" v="396" actId="20577"/>
        <pc:sldMkLst>
          <pc:docMk/>
          <pc:sldMk cId="1617186880" sldId="266"/>
        </pc:sldMkLst>
        <pc:spChg chg="mod">
          <ac:chgData name="Dalton Bode" userId="S::dbode@dev-10.com::b7d5c724-8bad-44fa-a00f-06a57f7ea8ac" providerId="AD" clId="Web-{F29BA740-4DC8-4F6C-BBD3-94F8C846CC1D}" dt="2022-02-15T22:21:56.032" v="253"/>
          <ac:spMkLst>
            <pc:docMk/>
            <pc:sldMk cId="1617186880" sldId="266"/>
            <ac:spMk id="2" creationId="{7F95F5F2-D1CE-40B9-93D2-0D727DB92E60}"/>
          </ac:spMkLst>
        </pc:spChg>
        <pc:spChg chg="mod">
          <ac:chgData name="Dalton Bode" userId="S::dbode@dev-10.com::b7d5c724-8bad-44fa-a00f-06a57f7ea8ac" providerId="AD" clId="Web-{F29BA740-4DC8-4F6C-BBD3-94F8C846CC1D}" dt="2022-02-15T22:39:30.639" v="396" actId="20577"/>
          <ac:spMkLst>
            <pc:docMk/>
            <pc:sldMk cId="1617186880" sldId="266"/>
            <ac:spMk id="3" creationId="{F8B378A9-C85D-4AB8-A257-2CD7260BA33E}"/>
          </ac:spMkLst>
        </pc:spChg>
        <pc:spChg chg="add del mod">
          <ac:chgData name="Dalton Bode" userId="S::dbode@dev-10.com::b7d5c724-8bad-44fa-a00f-06a57f7ea8ac" providerId="AD" clId="Web-{F29BA740-4DC8-4F6C-BBD3-94F8C846CC1D}" dt="2022-02-15T22:34:58.319" v="331"/>
          <ac:spMkLst>
            <pc:docMk/>
            <pc:sldMk cId="1617186880" sldId="266"/>
            <ac:spMk id="4" creationId="{BF28FC39-2D2C-49EA-B321-44FBA08D8E08}"/>
          </ac:spMkLst>
        </pc:spChg>
        <pc:spChg chg="add del">
          <ac:chgData name="Dalton Bode" userId="S::dbode@dev-10.com::b7d5c724-8bad-44fa-a00f-06a57f7ea8ac" providerId="AD" clId="Web-{F29BA740-4DC8-4F6C-BBD3-94F8C846CC1D}" dt="2022-02-15T22:34:54.991" v="329"/>
          <ac:spMkLst>
            <pc:docMk/>
            <pc:sldMk cId="1617186880" sldId="266"/>
            <ac:spMk id="6" creationId="{1DD99F05-B6A0-45BC-A280-FAC9A58F52FF}"/>
          </ac:spMkLst>
        </pc:spChg>
        <pc:spChg chg="add">
          <ac:chgData name="Dalton Bode" userId="S::dbode@dev-10.com::b7d5c724-8bad-44fa-a00f-06a57f7ea8ac" providerId="AD" clId="Web-{F29BA740-4DC8-4F6C-BBD3-94F8C846CC1D}" dt="2022-02-15T22:21:56.032" v="253"/>
          <ac:spMkLst>
            <pc:docMk/>
            <pc:sldMk cId="1617186880" sldId="266"/>
            <ac:spMk id="9" creationId="{EB6D1D7F-141C-4D8E-BFBA-D95B68E16385}"/>
          </ac:spMkLst>
        </pc:spChg>
        <pc:spChg chg="add">
          <ac:chgData name="Dalton Bode" userId="S::dbode@dev-10.com::b7d5c724-8bad-44fa-a00f-06a57f7ea8ac" providerId="AD" clId="Web-{F29BA740-4DC8-4F6C-BBD3-94F8C846CC1D}" dt="2022-02-15T22:21:56.032" v="253"/>
          <ac:spMkLst>
            <pc:docMk/>
            <pc:sldMk cId="1617186880" sldId="266"/>
            <ac:spMk id="11" creationId="{558DA214-7FDA-4C9D-A7CF-9AD725E290E1}"/>
          </ac:spMkLst>
        </pc:spChg>
        <pc:picChg chg="add">
          <ac:chgData name="Dalton Bode" userId="S::dbode@dev-10.com::b7d5c724-8bad-44fa-a00f-06a57f7ea8ac" providerId="AD" clId="Web-{F29BA740-4DC8-4F6C-BBD3-94F8C846CC1D}" dt="2022-02-15T22:21:56.032" v="253"/>
          <ac:picMkLst>
            <pc:docMk/>
            <pc:sldMk cId="1617186880" sldId="266"/>
            <ac:picMk id="5" creationId="{7848C12C-7A10-4C9D-A4A8-3D871D89FA46}"/>
          </ac:picMkLst>
        </pc:picChg>
      </pc:sldChg>
      <pc:sldChg chg="modSp">
        <pc:chgData name="Dalton Bode" userId="S::dbode@dev-10.com::b7d5c724-8bad-44fa-a00f-06a57f7ea8ac" providerId="AD" clId="Web-{F29BA740-4DC8-4F6C-BBD3-94F8C846CC1D}" dt="2022-02-15T22:15:21.522" v="122" actId="20577"/>
        <pc:sldMkLst>
          <pc:docMk/>
          <pc:sldMk cId="605474061" sldId="267"/>
        </pc:sldMkLst>
        <pc:spChg chg="mod">
          <ac:chgData name="Dalton Bode" userId="S::dbode@dev-10.com::b7d5c724-8bad-44fa-a00f-06a57f7ea8ac" providerId="AD" clId="Web-{F29BA740-4DC8-4F6C-BBD3-94F8C846CC1D}" dt="2022-02-15T22:15:21.522" v="122" actId="20577"/>
          <ac:spMkLst>
            <pc:docMk/>
            <pc:sldMk cId="605474061" sldId="267"/>
            <ac:spMk id="3" creationId="{8367ECA2-28DF-417E-AE4D-D4591865EED1}"/>
          </ac:spMkLst>
        </pc:spChg>
      </pc:sldChg>
      <pc:sldChg chg="addSp delSp modSp mod setBg setClrOvrMap">
        <pc:chgData name="Dalton Bode" userId="S::dbode@dev-10.com::b7d5c724-8bad-44fa-a00f-06a57f7ea8ac" providerId="AD" clId="Web-{F29BA740-4DC8-4F6C-BBD3-94F8C846CC1D}" dt="2022-02-15T22:14:41.443" v="112"/>
        <pc:sldMkLst>
          <pc:docMk/>
          <pc:sldMk cId="1195218694" sldId="268"/>
        </pc:sldMkLst>
        <pc:spChg chg="mod">
          <ac:chgData name="Dalton Bode" userId="S::dbode@dev-10.com::b7d5c724-8bad-44fa-a00f-06a57f7ea8ac" providerId="AD" clId="Web-{F29BA740-4DC8-4F6C-BBD3-94F8C846CC1D}" dt="2022-02-15T22:14:41.443" v="112"/>
          <ac:spMkLst>
            <pc:docMk/>
            <pc:sldMk cId="1195218694" sldId="268"/>
            <ac:spMk id="2" creationId="{915DFB5F-E268-48DC-961B-B921910260F5}"/>
          </ac:spMkLst>
        </pc:spChg>
        <pc:spChg chg="add del mod">
          <ac:chgData name="Dalton Bode" userId="S::dbode@dev-10.com::b7d5c724-8bad-44fa-a00f-06a57f7ea8ac" providerId="AD" clId="Web-{F29BA740-4DC8-4F6C-BBD3-94F8C846CC1D}" dt="2022-02-15T22:14:41.443" v="112"/>
          <ac:spMkLst>
            <pc:docMk/>
            <pc:sldMk cId="1195218694" sldId="268"/>
            <ac:spMk id="3" creationId="{2515BE71-30CD-4BE8-8F97-DF2BB3257B62}"/>
          </ac:spMkLst>
        </pc:spChg>
        <pc:spChg chg="add del">
          <ac:chgData name="Dalton Bode" userId="S::dbode@dev-10.com::b7d5c724-8bad-44fa-a00f-06a57f7ea8ac" providerId="AD" clId="Web-{F29BA740-4DC8-4F6C-BBD3-94F8C846CC1D}" dt="2022-02-15T22:14:28.849" v="109"/>
          <ac:spMkLst>
            <pc:docMk/>
            <pc:sldMk cId="1195218694" sldId="268"/>
            <ac:spMk id="9" creationId="{EB6D1D7F-141C-4D8E-BFBA-D95B68E16385}"/>
          </ac:spMkLst>
        </pc:spChg>
        <pc:spChg chg="add del">
          <ac:chgData name="Dalton Bode" userId="S::dbode@dev-10.com::b7d5c724-8bad-44fa-a00f-06a57f7ea8ac" providerId="AD" clId="Web-{F29BA740-4DC8-4F6C-BBD3-94F8C846CC1D}" dt="2022-02-15T22:14:28.849" v="109"/>
          <ac:spMkLst>
            <pc:docMk/>
            <pc:sldMk cId="1195218694" sldId="268"/>
            <ac:spMk id="11" creationId="{558DA214-7FDA-4C9D-A7CF-9AD725E290E1}"/>
          </ac:spMkLst>
        </pc:spChg>
        <pc:spChg chg="add del">
          <ac:chgData name="Dalton Bode" userId="S::dbode@dev-10.com::b7d5c724-8bad-44fa-a00f-06a57f7ea8ac" providerId="AD" clId="Web-{F29BA740-4DC8-4F6C-BBD3-94F8C846CC1D}" dt="2022-02-15T22:14:41.411" v="111"/>
          <ac:spMkLst>
            <pc:docMk/>
            <pc:sldMk cId="1195218694" sldId="268"/>
            <ac:spMk id="13" creationId="{EB6D1D7F-141C-4D8E-BFBA-D95B68E16385}"/>
          </ac:spMkLst>
        </pc:spChg>
        <pc:spChg chg="add del">
          <ac:chgData name="Dalton Bode" userId="S::dbode@dev-10.com::b7d5c724-8bad-44fa-a00f-06a57f7ea8ac" providerId="AD" clId="Web-{F29BA740-4DC8-4F6C-BBD3-94F8C846CC1D}" dt="2022-02-15T22:14:41.411" v="111"/>
          <ac:spMkLst>
            <pc:docMk/>
            <pc:sldMk cId="1195218694" sldId="268"/>
            <ac:spMk id="14" creationId="{558DA214-7FDA-4C9D-A7CF-9AD725E290E1}"/>
          </ac:spMkLst>
        </pc:spChg>
        <pc:spChg chg="add">
          <ac:chgData name="Dalton Bode" userId="S::dbode@dev-10.com::b7d5c724-8bad-44fa-a00f-06a57f7ea8ac" providerId="AD" clId="Web-{F29BA740-4DC8-4F6C-BBD3-94F8C846CC1D}" dt="2022-02-15T22:14:41.443" v="112"/>
          <ac:spMkLst>
            <pc:docMk/>
            <pc:sldMk cId="1195218694" sldId="268"/>
            <ac:spMk id="17" creationId="{EB6D1D7F-141C-4D8E-BFBA-D95B68E16385}"/>
          </ac:spMkLst>
        </pc:spChg>
        <pc:spChg chg="add">
          <ac:chgData name="Dalton Bode" userId="S::dbode@dev-10.com::b7d5c724-8bad-44fa-a00f-06a57f7ea8ac" providerId="AD" clId="Web-{F29BA740-4DC8-4F6C-BBD3-94F8C846CC1D}" dt="2022-02-15T22:14:41.443" v="112"/>
          <ac:spMkLst>
            <pc:docMk/>
            <pc:sldMk cId="1195218694" sldId="268"/>
            <ac:spMk id="18" creationId="{558DA214-7FDA-4C9D-A7CF-9AD725E290E1}"/>
          </ac:spMkLst>
        </pc:spChg>
        <pc:graphicFrameChg chg="add del">
          <ac:chgData name="Dalton Bode" userId="S::dbode@dev-10.com::b7d5c724-8bad-44fa-a00f-06a57f7ea8ac" providerId="AD" clId="Web-{F29BA740-4DC8-4F6C-BBD3-94F8C846CC1D}" dt="2022-02-15T22:14:41.411" v="111"/>
          <ac:graphicFrameMkLst>
            <pc:docMk/>
            <pc:sldMk cId="1195218694" sldId="268"/>
            <ac:graphicFrameMk id="15" creationId="{CC84B349-2AE8-455C-A7F4-82918C01F54C}"/>
          </ac:graphicFrameMkLst>
        </pc:graphicFrameChg>
        <pc:graphicFrameChg chg="add">
          <ac:chgData name="Dalton Bode" userId="S::dbode@dev-10.com::b7d5c724-8bad-44fa-a00f-06a57f7ea8ac" providerId="AD" clId="Web-{F29BA740-4DC8-4F6C-BBD3-94F8C846CC1D}" dt="2022-02-15T22:14:41.443" v="112"/>
          <ac:graphicFrameMkLst>
            <pc:docMk/>
            <pc:sldMk cId="1195218694" sldId="268"/>
            <ac:graphicFrameMk id="19" creationId="{D5F3803B-0510-4F00-8706-145B7ACD478F}"/>
          </ac:graphicFrameMkLst>
        </pc:graphicFrameChg>
        <pc:picChg chg="add del">
          <ac:chgData name="Dalton Bode" userId="S::dbode@dev-10.com::b7d5c724-8bad-44fa-a00f-06a57f7ea8ac" providerId="AD" clId="Web-{F29BA740-4DC8-4F6C-BBD3-94F8C846CC1D}" dt="2022-02-15T22:14:28.849" v="109"/>
          <ac:picMkLst>
            <pc:docMk/>
            <pc:sldMk cId="1195218694" sldId="268"/>
            <ac:picMk id="5" creationId="{55188BC2-57A3-4949-B437-A7CF2BC7D7AE}"/>
          </ac:picMkLst>
        </pc:picChg>
      </pc:sldChg>
      <pc:sldChg chg="addSp delSp modSp mod setBg">
        <pc:chgData name="Dalton Bode" userId="S::dbode@dev-10.com::b7d5c724-8bad-44fa-a00f-06a57f7ea8ac" providerId="AD" clId="Web-{F29BA740-4DC8-4F6C-BBD3-94F8C846CC1D}" dt="2022-02-15T22:06:55.790" v="65" actId="1076"/>
        <pc:sldMkLst>
          <pc:docMk/>
          <pc:sldMk cId="4059788513" sldId="270"/>
        </pc:sldMkLst>
        <pc:spChg chg="mod">
          <ac:chgData name="Dalton Bode" userId="S::dbode@dev-10.com::b7d5c724-8bad-44fa-a00f-06a57f7ea8ac" providerId="AD" clId="Web-{F29BA740-4DC8-4F6C-BBD3-94F8C846CC1D}" dt="2022-02-15T22:06:55.790" v="65" actId="1076"/>
          <ac:spMkLst>
            <pc:docMk/>
            <pc:sldMk cId="4059788513" sldId="270"/>
            <ac:spMk id="2" creationId="{40210EE9-7071-4184-A55B-2DCE39AE290A}"/>
          </ac:spMkLst>
        </pc:spChg>
        <pc:spChg chg="del mod">
          <ac:chgData name="Dalton Bode" userId="S::dbode@dev-10.com::b7d5c724-8bad-44fa-a00f-06a57f7ea8ac" providerId="AD" clId="Web-{F29BA740-4DC8-4F6C-BBD3-94F8C846CC1D}" dt="2022-02-15T22:06:53.165" v="64"/>
          <ac:spMkLst>
            <pc:docMk/>
            <pc:sldMk cId="4059788513" sldId="270"/>
            <ac:spMk id="3" creationId="{DD4D8E9E-EEB6-45DD-9FB8-D3E69535F010}"/>
          </ac:spMkLst>
        </pc:spChg>
        <pc:spChg chg="add">
          <ac:chgData name="Dalton Bode" userId="S::dbode@dev-10.com::b7d5c724-8bad-44fa-a00f-06a57f7ea8ac" providerId="AD" clId="Web-{F29BA740-4DC8-4F6C-BBD3-94F8C846CC1D}" dt="2022-02-15T22:06:49.368" v="63"/>
          <ac:spMkLst>
            <pc:docMk/>
            <pc:sldMk cId="4059788513" sldId="270"/>
            <ac:spMk id="9" creationId="{09A1C012-8297-4361-ACE8-A2509FB18911}"/>
          </ac:spMkLst>
        </pc:spChg>
        <pc:spChg chg="add">
          <ac:chgData name="Dalton Bode" userId="S::dbode@dev-10.com::b7d5c724-8bad-44fa-a00f-06a57f7ea8ac" providerId="AD" clId="Web-{F29BA740-4DC8-4F6C-BBD3-94F8C846CC1D}" dt="2022-02-15T22:06:49.368" v="63"/>
          <ac:spMkLst>
            <pc:docMk/>
            <pc:sldMk cId="4059788513" sldId="270"/>
            <ac:spMk id="11" creationId="{4AA13AD3-0A4F-475A-BEBB-DEEFF5C096C3}"/>
          </ac:spMkLst>
        </pc:spChg>
        <pc:spChg chg="add">
          <ac:chgData name="Dalton Bode" userId="S::dbode@dev-10.com::b7d5c724-8bad-44fa-a00f-06a57f7ea8ac" providerId="AD" clId="Web-{F29BA740-4DC8-4F6C-BBD3-94F8C846CC1D}" dt="2022-02-15T22:06:49.368" v="63"/>
          <ac:spMkLst>
            <pc:docMk/>
            <pc:sldMk cId="4059788513" sldId="270"/>
            <ac:spMk id="13" creationId="{1C2F3FA0-960A-435A-AC72-8ADCBF50F7D2}"/>
          </ac:spMkLst>
        </pc:spChg>
        <pc:picChg chg="add">
          <ac:chgData name="Dalton Bode" userId="S::dbode@dev-10.com::b7d5c724-8bad-44fa-a00f-06a57f7ea8ac" providerId="AD" clId="Web-{F29BA740-4DC8-4F6C-BBD3-94F8C846CC1D}" dt="2022-02-15T22:06:49.368" v="63"/>
          <ac:picMkLst>
            <pc:docMk/>
            <pc:sldMk cId="4059788513" sldId="270"/>
            <ac:picMk id="5" creationId="{B4BB6159-315E-4136-BD29-21355F9A2276}"/>
          </ac:picMkLst>
        </pc:picChg>
      </pc:sldChg>
    </pc:docChg>
  </pc:docChgLst>
  <pc:docChgLst>
    <pc:chgData name="Annie Kittendorf" userId="S::akittendorf@dev-10.com::b81f57d9-2fd4-483c-b757-3b436de1894e" providerId="AD" clId="Web-{ADEFC47E-D0E5-4427-8B22-C510B635BB8F}"/>
    <pc:docChg chg="modSld">
      <pc:chgData name="Annie Kittendorf" userId="S::akittendorf@dev-10.com::b81f57d9-2fd4-483c-b757-3b436de1894e" providerId="AD" clId="Web-{ADEFC47E-D0E5-4427-8B22-C510B635BB8F}" dt="2022-02-17T17:38:59.064" v="142" actId="14100"/>
      <pc:docMkLst>
        <pc:docMk/>
      </pc:docMkLst>
      <pc:sldChg chg="modSp">
        <pc:chgData name="Annie Kittendorf" userId="S::akittendorf@dev-10.com::b81f57d9-2fd4-483c-b757-3b436de1894e" providerId="AD" clId="Web-{ADEFC47E-D0E5-4427-8B22-C510B635BB8F}" dt="2022-02-17T17:38:59.064" v="142" actId="14100"/>
        <pc:sldMkLst>
          <pc:docMk/>
          <pc:sldMk cId="931204651" sldId="288"/>
        </pc:sldMkLst>
        <pc:spChg chg="mod">
          <ac:chgData name="Annie Kittendorf" userId="S::akittendorf@dev-10.com::b81f57d9-2fd4-483c-b757-3b436de1894e" providerId="AD" clId="Web-{ADEFC47E-D0E5-4427-8B22-C510B635BB8F}" dt="2022-02-17T17:38:23.703" v="139" actId="20577"/>
          <ac:spMkLst>
            <pc:docMk/>
            <pc:sldMk cId="931204651" sldId="288"/>
            <ac:spMk id="5" creationId="{B80B8B12-824A-4BD1-A2A8-8B5C25340B8E}"/>
          </ac:spMkLst>
        </pc:spChg>
        <pc:spChg chg="mod">
          <ac:chgData name="Annie Kittendorf" userId="S::akittendorf@dev-10.com::b81f57d9-2fd4-483c-b757-3b436de1894e" providerId="AD" clId="Web-{ADEFC47E-D0E5-4427-8B22-C510B635BB8F}" dt="2022-02-17T17:38:05.312" v="133" actId="20577"/>
          <ac:spMkLst>
            <pc:docMk/>
            <pc:sldMk cId="931204651" sldId="288"/>
            <ac:spMk id="8" creationId="{1FC8D89E-33A2-4440-81AD-4574C38BB787}"/>
          </ac:spMkLst>
        </pc:spChg>
        <pc:spChg chg="mod">
          <ac:chgData name="Annie Kittendorf" userId="S::akittendorf@dev-10.com::b81f57d9-2fd4-483c-b757-3b436de1894e" providerId="AD" clId="Web-{ADEFC47E-D0E5-4427-8B22-C510B635BB8F}" dt="2022-02-17T17:38:59.064" v="142" actId="14100"/>
          <ac:spMkLst>
            <pc:docMk/>
            <pc:sldMk cId="931204651" sldId="288"/>
            <ac:spMk id="9" creationId="{74FA055F-1F7F-4091-9D32-6D7D6A5EDBA4}"/>
          </ac:spMkLst>
        </pc:spChg>
        <pc:spChg chg="mod">
          <ac:chgData name="Annie Kittendorf" userId="S::akittendorf@dev-10.com::b81f57d9-2fd4-483c-b757-3b436de1894e" providerId="AD" clId="Web-{ADEFC47E-D0E5-4427-8B22-C510B635BB8F}" dt="2022-02-17T17:38:14.906" v="136" actId="20577"/>
          <ac:spMkLst>
            <pc:docMk/>
            <pc:sldMk cId="931204651" sldId="288"/>
            <ac:spMk id="10" creationId="{6E8D2535-4335-450C-8059-A67E363B250B}"/>
          </ac:spMkLst>
        </pc:spChg>
        <pc:picChg chg="mod">
          <ac:chgData name="Annie Kittendorf" userId="S::akittendorf@dev-10.com::b81f57d9-2fd4-483c-b757-3b436de1894e" providerId="AD" clId="Web-{ADEFC47E-D0E5-4427-8B22-C510B635BB8F}" dt="2022-02-17T17:38:49.954" v="140" actId="14100"/>
          <ac:picMkLst>
            <pc:docMk/>
            <pc:sldMk cId="931204651" sldId="288"/>
            <ac:picMk id="3" creationId="{0F9C3452-24BB-4B0D-9439-09B19046A566}"/>
          </ac:picMkLst>
        </pc:picChg>
      </pc:sldChg>
    </pc:docChg>
  </pc:docChgLst>
  <pc:docChgLst>
    <pc:chgData name="Annie Kittendorf" userId="S::akittendorf@dev-10.com::b81f57d9-2fd4-483c-b757-3b436de1894e" providerId="AD" clId="Web-{BDCDEE85-2F55-40FA-AD00-34C9AB378688}"/>
    <pc:docChg chg="addSld modSld">
      <pc:chgData name="Annie Kittendorf" userId="S::akittendorf@dev-10.com::b81f57d9-2fd4-483c-b757-3b436de1894e" providerId="AD" clId="Web-{BDCDEE85-2F55-40FA-AD00-34C9AB378688}" dt="2022-02-17T18:05:55.535" v="149" actId="20577"/>
      <pc:docMkLst>
        <pc:docMk/>
      </pc:docMkLst>
      <pc:sldChg chg="modSp">
        <pc:chgData name="Annie Kittendorf" userId="S::akittendorf@dev-10.com::b81f57d9-2fd4-483c-b757-3b436de1894e" providerId="AD" clId="Web-{BDCDEE85-2F55-40FA-AD00-34C9AB378688}" dt="2022-02-17T17:43:32.221" v="9" actId="20577"/>
        <pc:sldMkLst>
          <pc:docMk/>
          <pc:sldMk cId="1101972645" sldId="271"/>
        </pc:sldMkLst>
        <pc:spChg chg="mod">
          <ac:chgData name="Annie Kittendorf" userId="S::akittendorf@dev-10.com::b81f57d9-2fd4-483c-b757-3b436de1894e" providerId="AD" clId="Web-{BDCDEE85-2F55-40FA-AD00-34C9AB378688}" dt="2022-02-17T17:43:32.221" v="9" actId="20577"/>
          <ac:spMkLst>
            <pc:docMk/>
            <pc:sldMk cId="1101972645" sldId="271"/>
            <ac:spMk id="6" creationId="{CC827FA3-6894-465C-8559-9DA607B39BF9}"/>
          </ac:spMkLst>
        </pc:spChg>
      </pc:sldChg>
      <pc:sldChg chg="delSp modSp">
        <pc:chgData name="Annie Kittendorf" userId="S::akittendorf@dev-10.com::b81f57d9-2fd4-483c-b757-3b436de1894e" providerId="AD" clId="Web-{BDCDEE85-2F55-40FA-AD00-34C9AB378688}" dt="2022-02-17T18:05:55.535" v="149" actId="20577"/>
        <pc:sldMkLst>
          <pc:docMk/>
          <pc:sldMk cId="2622629305" sldId="274"/>
        </pc:sldMkLst>
        <pc:spChg chg="mod">
          <ac:chgData name="Annie Kittendorf" userId="S::akittendorf@dev-10.com::b81f57d9-2fd4-483c-b757-3b436de1894e" providerId="AD" clId="Web-{BDCDEE85-2F55-40FA-AD00-34C9AB378688}" dt="2022-02-17T18:05:55.535" v="149" actId="20577"/>
          <ac:spMkLst>
            <pc:docMk/>
            <pc:sldMk cId="2622629305" sldId="274"/>
            <ac:spMk id="2" creationId="{BB4BC7D3-3236-4B3C-9A17-3DE97E231DCC}"/>
          </ac:spMkLst>
        </pc:spChg>
        <pc:graphicFrameChg chg="modGraphic">
          <ac:chgData name="Annie Kittendorf" userId="S::akittendorf@dev-10.com::b81f57d9-2fd4-483c-b757-3b436de1894e" providerId="AD" clId="Web-{BDCDEE85-2F55-40FA-AD00-34C9AB378688}" dt="2022-02-17T18:01:36.513" v="135" actId="20577"/>
          <ac:graphicFrameMkLst>
            <pc:docMk/>
            <pc:sldMk cId="2622629305" sldId="274"/>
            <ac:graphicFrameMk id="15" creationId="{271D2C04-61BC-44BB-84B8-5D1CE7109D5B}"/>
          </ac:graphicFrameMkLst>
        </pc:graphicFrameChg>
        <pc:picChg chg="mod">
          <ac:chgData name="Annie Kittendorf" userId="S::akittendorf@dev-10.com::b81f57d9-2fd4-483c-b757-3b436de1894e" providerId="AD" clId="Web-{BDCDEE85-2F55-40FA-AD00-34C9AB378688}" dt="2022-02-17T18:04:21.673" v="143" actId="1076"/>
          <ac:picMkLst>
            <pc:docMk/>
            <pc:sldMk cId="2622629305" sldId="274"/>
            <ac:picMk id="10" creationId="{A9F85FA2-6995-40D9-AFF9-9565DF310139}"/>
          </ac:picMkLst>
        </pc:picChg>
        <pc:picChg chg="del">
          <ac:chgData name="Annie Kittendorf" userId="S::akittendorf@dev-10.com::b81f57d9-2fd4-483c-b757-3b436de1894e" providerId="AD" clId="Web-{BDCDEE85-2F55-40FA-AD00-34C9AB378688}" dt="2022-02-17T18:02:07.139" v="137"/>
          <ac:picMkLst>
            <pc:docMk/>
            <pc:sldMk cId="2622629305" sldId="274"/>
            <ac:picMk id="12" creationId="{A976BE96-7031-45A7-9A61-25814AB52122}"/>
          </ac:picMkLst>
        </pc:picChg>
        <pc:picChg chg="mod">
          <ac:chgData name="Annie Kittendorf" userId="S::akittendorf@dev-10.com::b81f57d9-2fd4-483c-b757-3b436de1894e" providerId="AD" clId="Web-{BDCDEE85-2F55-40FA-AD00-34C9AB378688}" dt="2022-02-17T18:04:05.829" v="140"/>
          <ac:picMkLst>
            <pc:docMk/>
            <pc:sldMk cId="2622629305" sldId="274"/>
            <ac:picMk id="16" creationId="{F0F5ED7D-FDA8-4093-A3BE-2667B44B7EF6}"/>
          </ac:picMkLst>
        </pc:picChg>
        <pc:picChg chg="del">
          <ac:chgData name="Annie Kittendorf" userId="S::akittendorf@dev-10.com::b81f57d9-2fd4-483c-b757-3b436de1894e" providerId="AD" clId="Web-{BDCDEE85-2F55-40FA-AD00-34C9AB378688}" dt="2022-02-17T18:02:09.014" v="138"/>
          <ac:picMkLst>
            <pc:docMk/>
            <pc:sldMk cId="2622629305" sldId="274"/>
            <ac:picMk id="17" creationId="{513AC098-669D-4054-87A3-F3990F8AC244}"/>
          </ac:picMkLst>
        </pc:picChg>
        <pc:picChg chg="mod">
          <ac:chgData name="Annie Kittendorf" userId="S::akittendorf@dev-10.com::b81f57d9-2fd4-483c-b757-3b436de1894e" providerId="AD" clId="Web-{BDCDEE85-2F55-40FA-AD00-34C9AB378688}" dt="2022-02-17T18:05:33.472" v="144"/>
          <ac:picMkLst>
            <pc:docMk/>
            <pc:sldMk cId="2622629305" sldId="274"/>
            <ac:picMk id="18" creationId="{FC0AF241-4E95-41B3-9EC6-E81063B7EF98}"/>
          </ac:picMkLst>
        </pc:picChg>
      </pc:sldChg>
      <pc:sldChg chg="add replId">
        <pc:chgData name="Annie Kittendorf" userId="S::akittendorf@dev-10.com::b81f57d9-2fd4-483c-b757-3b436de1894e" providerId="AD" clId="Web-{BDCDEE85-2F55-40FA-AD00-34C9AB378688}" dt="2022-02-17T17:59:38.713" v="18"/>
        <pc:sldMkLst>
          <pc:docMk/>
          <pc:sldMk cId="2066289183" sldId="289"/>
        </pc:sldMkLst>
      </pc:sldChg>
    </pc:docChg>
  </pc:docChgLst>
  <pc:docChgLst>
    <pc:chgData name="Dalton Bode" userId="S::dbode@dev-10.com::b7d5c724-8bad-44fa-a00f-06a57f7ea8ac" providerId="AD" clId="Web-{36A0B889-3AED-4EFE-B978-4506405FB882}"/>
    <pc:docChg chg="modSld">
      <pc:chgData name="Dalton Bode" userId="S::dbode@dev-10.com::b7d5c724-8bad-44fa-a00f-06a57f7ea8ac" providerId="AD" clId="Web-{36A0B889-3AED-4EFE-B978-4506405FB882}" dt="2022-02-17T19:05:48.665" v="1" actId="20577"/>
      <pc:docMkLst>
        <pc:docMk/>
      </pc:docMkLst>
      <pc:sldChg chg="modSp">
        <pc:chgData name="Dalton Bode" userId="S::dbode@dev-10.com::b7d5c724-8bad-44fa-a00f-06a57f7ea8ac" providerId="AD" clId="Web-{36A0B889-3AED-4EFE-B978-4506405FB882}" dt="2022-02-17T19:05:48.665" v="1" actId="20577"/>
        <pc:sldMkLst>
          <pc:docMk/>
          <pc:sldMk cId="1181395015" sldId="257"/>
        </pc:sldMkLst>
        <pc:spChg chg="mod">
          <ac:chgData name="Dalton Bode" userId="S::dbode@dev-10.com::b7d5c724-8bad-44fa-a00f-06a57f7ea8ac" providerId="AD" clId="Web-{36A0B889-3AED-4EFE-B978-4506405FB882}" dt="2022-02-17T19:05:48.665" v="1" actId="20577"/>
          <ac:spMkLst>
            <pc:docMk/>
            <pc:sldMk cId="1181395015" sldId="257"/>
            <ac:spMk id="3" creationId="{520741D0-EE2D-4E23-B356-655FD6D01FFB}"/>
          </ac:spMkLst>
        </pc:spChg>
      </pc:sldChg>
    </pc:docChg>
  </pc:docChgLst>
  <pc:docChgLst>
    <pc:chgData name="Dalton Bode" userId="S::dbode@dev-10.com::b7d5c724-8bad-44fa-a00f-06a57f7ea8ac" providerId="AD" clId="Web-{D23D84F5-AB86-4F24-98F7-2F07CED15C20}"/>
    <pc:docChg chg="modSld">
      <pc:chgData name="Dalton Bode" userId="S::dbode@dev-10.com::b7d5c724-8bad-44fa-a00f-06a57f7ea8ac" providerId="AD" clId="Web-{D23D84F5-AB86-4F24-98F7-2F07CED15C20}" dt="2022-02-17T15:44:48.106" v="13" actId="20577"/>
      <pc:docMkLst>
        <pc:docMk/>
      </pc:docMkLst>
      <pc:sldChg chg="modSp">
        <pc:chgData name="Dalton Bode" userId="S::dbode@dev-10.com::b7d5c724-8bad-44fa-a00f-06a57f7ea8ac" providerId="AD" clId="Web-{D23D84F5-AB86-4F24-98F7-2F07CED15C20}" dt="2022-02-17T15:44:48.106" v="13" actId="20577"/>
        <pc:sldMkLst>
          <pc:docMk/>
          <pc:sldMk cId="3889016531" sldId="276"/>
        </pc:sldMkLst>
        <pc:graphicFrameChg chg="modGraphic">
          <ac:chgData name="Dalton Bode" userId="S::dbode@dev-10.com::b7d5c724-8bad-44fa-a00f-06a57f7ea8ac" providerId="AD" clId="Web-{D23D84F5-AB86-4F24-98F7-2F07CED15C20}" dt="2022-02-17T15:44:48.106" v="13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</pc:docChg>
  </pc:docChgLst>
  <pc:docChgLst>
    <pc:chgData name="Dalton Bode" userId="S::dbode@dev-10.com::b7d5c724-8bad-44fa-a00f-06a57f7ea8ac" providerId="AD" clId="Web-{FB34E5F1-11B9-4CEE-B429-CD0A060895BB}"/>
    <pc:docChg chg="modSld">
      <pc:chgData name="Dalton Bode" userId="S::dbode@dev-10.com::b7d5c724-8bad-44fa-a00f-06a57f7ea8ac" providerId="AD" clId="Web-{FB34E5F1-11B9-4CEE-B429-CD0A060895BB}" dt="2022-02-16T17:25:31.141" v="1"/>
      <pc:docMkLst>
        <pc:docMk/>
      </pc:docMkLst>
      <pc:sldChg chg="delSp mod modClrScheme chgLayout">
        <pc:chgData name="Dalton Bode" userId="S::dbode@dev-10.com::b7d5c724-8bad-44fa-a00f-06a57f7ea8ac" providerId="AD" clId="Web-{FB34E5F1-11B9-4CEE-B429-CD0A060895BB}" dt="2022-02-16T17:25:17.953" v="0"/>
        <pc:sldMkLst>
          <pc:docMk/>
          <pc:sldMk cId="1846975067" sldId="275"/>
        </pc:sldMkLst>
        <pc:spChg chg="del">
          <ac:chgData name="Dalton Bode" userId="S::dbode@dev-10.com::b7d5c724-8bad-44fa-a00f-06a57f7ea8ac" providerId="AD" clId="Web-{FB34E5F1-11B9-4CEE-B429-CD0A060895BB}" dt="2022-02-16T17:25:17.953" v="0"/>
          <ac:spMkLst>
            <pc:docMk/>
            <pc:sldMk cId="1846975067" sldId="275"/>
            <ac:spMk id="2" creationId="{A0561478-BE62-43AF-B633-8C4FF18D743B}"/>
          </ac:spMkLst>
        </pc:spChg>
        <pc:spChg chg="del">
          <ac:chgData name="Dalton Bode" userId="S::dbode@dev-10.com::b7d5c724-8bad-44fa-a00f-06a57f7ea8ac" providerId="AD" clId="Web-{FB34E5F1-11B9-4CEE-B429-CD0A060895BB}" dt="2022-02-16T17:25:17.953" v="0"/>
          <ac:spMkLst>
            <pc:docMk/>
            <pc:sldMk cId="1846975067" sldId="275"/>
            <ac:spMk id="3" creationId="{9F4D841C-695F-432F-8FD2-8C08C012165B}"/>
          </ac:spMkLst>
        </pc:spChg>
      </pc:sldChg>
      <pc:sldChg chg="delSp mod modClrScheme chgLayout">
        <pc:chgData name="Dalton Bode" userId="S::dbode@dev-10.com::b7d5c724-8bad-44fa-a00f-06a57f7ea8ac" providerId="AD" clId="Web-{FB34E5F1-11B9-4CEE-B429-CD0A060895BB}" dt="2022-02-16T17:25:31.141" v="1"/>
        <pc:sldMkLst>
          <pc:docMk/>
          <pc:sldMk cId="3889016531" sldId="276"/>
        </pc:sldMkLst>
        <pc:spChg chg="del">
          <ac:chgData name="Dalton Bode" userId="S::dbode@dev-10.com::b7d5c724-8bad-44fa-a00f-06a57f7ea8ac" providerId="AD" clId="Web-{FB34E5F1-11B9-4CEE-B429-CD0A060895BB}" dt="2022-02-16T17:25:31.141" v="1"/>
          <ac:spMkLst>
            <pc:docMk/>
            <pc:sldMk cId="3889016531" sldId="276"/>
            <ac:spMk id="2" creationId="{0CA9EC5B-9C7D-49F8-B044-6E91170DE12F}"/>
          </ac:spMkLst>
        </pc:spChg>
        <pc:spChg chg="del">
          <ac:chgData name="Dalton Bode" userId="S::dbode@dev-10.com::b7d5c724-8bad-44fa-a00f-06a57f7ea8ac" providerId="AD" clId="Web-{FB34E5F1-11B9-4CEE-B429-CD0A060895BB}" dt="2022-02-16T17:25:31.141" v="1"/>
          <ac:spMkLst>
            <pc:docMk/>
            <pc:sldMk cId="3889016531" sldId="276"/>
            <ac:spMk id="3" creationId="{7A431C4A-9895-46DE-8ADB-056FC96BF222}"/>
          </ac:spMkLst>
        </pc:spChg>
      </pc:sldChg>
    </pc:docChg>
  </pc:docChgLst>
  <pc:docChgLst>
    <pc:chgData name="Amy Yucus" userId="54b72515-c5df-4b89-85ae-2d1df99deee5" providerId="ADAL" clId="{5823AE44-539A-4D7D-88EB-06210D0B343B}"/>
    <pc:docChg chg="undo custSel addSld delSld modSld sldOrd addMainMaster delMainMaster">
      <pc:chgData name="Amy Yucus" userId="54b72515-c5df-4b89-85ae-2d1df99deee5" providerId="ADAL" clId="{5823AE44-539A-4D7D-88EB-06210D0B343B}" dt="2022-02-18T04:47:05.689" v="2144" actId="1076"/>
      <pc:docMkLst>
        <pc:docMk/>
      </pc:docMkLst>
      <pc:sldChg chg="addSp delSp modSp new del mod modMedia setBg modClrScheme delAnim setClrOvrMap chgLayout">
        <pc:chgData name="Amy Yucus" userId="54b72515-c5df-4b89-85ae-2d1df99deee5" providerId="ADAL" clId="{5823AE44-539A-4D7D-88EB-06210D0B343B}" dt="2022-02-14T15:55:33.192" v="55" actId="680"/>
        <pc:sldMkLst>
          <pc:docMk/>
          <pc:sldMk cId="690651279" sldId="256"/>
        </pc:sldMkLst>
        <pc:spChg chg="mod">
          <ac:chgData name="Amy Yucus" userId="54b72515-c5df-4b89-85ae-2d1df99deee5" providerId="ADAL" clId="{5823AE44-539A-4D7D-88EB-06210D0B343B}" dt="2022-02-14T15:55:32.954" v="54" actId="26606"/>
          <ac:spMkLst>
            <pc:docMk/>
            <pc:sldMk cId="690651279" sldId="256"/>
            <ac:spMk id="2" creationId="{D901EDD9-1553-4F48-98F2-E533ABB8E21D}"/>
          </ac:spMkLst>
        </pc:spChg>
        <pc:spChg chg="mod">
          <ac:chgData name="Amy Yucus" userId="54b72515-c5df-4b89-85ae-2d1df99deee5" providerId="ADAL" clId="{5823AE44-539A-4D7D-88EB-06210D0B343B}" dt="2022-02-14T15:55:32.954" v="54" actId="26606"/>
          <ac:spMkLst>
            <pc:docMk/>
            <pc:sldMk cId="690651279" sldId="256"/>
            <ac:spMk id="3" creationId="{BB62E21E-DEC9-4E6D-B567-3DEEEDD57499}"/>
          </ac:spMkLst>
        </pc:spChg>
        <pc:spChg chg="add del">
          <ac:chgData name="Amy Yucus" userId="54b72515-c5df-4b89-85ae-2d1df99deee5" providerId="ADAL" clId="{5823AE44-539A-4D7D-88EB-06210D0B343B}" dt="2022-02-14T15:54:54.680" v="32" actId="26606"/>
          <ac:spMkLst>
            <pc:docMk/>
            <pc:sldMk cId="690651279" sldId="256"/>
            <ac:spMk id="5" creationId="{A5D0B0D3-D735-4619-AA45-B57B791E1744}"/>
          </ac:spMkLst>
        </pc:spChg>
        <pc:spChg chg="add del">
          <ac:chgData name="Amy Yucus" userId="54b72515-c5df-4b89-85ae-2d1df99deee5" providerId="ADAL" clId="{5823AE44-539A-4D7D-88EB-06210D0B343B}" dt="2022-02-14T15:54:54.680" v="32" actId="26606"/>
          <ac:spMkLst>
            <pc:docMk/>
            <pc:sldMk cId="690651279" sldId="256"/>
            <ac:spMk id="7" creationId="{CF7F2079-504C-499A-A644-58F4DDC7643B}"/>
          </ac:spMkLst>
        </pc:spChg>
        <pc:spChg chg="add del">
          <ac:chgData name="Amy Yucus" userId="54b72515-c5df-4b89-85ae-2d1df99deee5" providerId="ADAL" clId="{5823AE44-539A-4D7D-88EB-06210D0B343B}" dt="2022-02-14T15:53:47.939" v="3" actId="26606"/>
          <ac:spMkLst>
            <pc:docMk/>
            <pc:sldMk cId="690651279" sldId="256"/>
            <ac:spMk id="9" creationId="{E20BB609-EF92-42DB-836C-0699A590B5CF}"/>
          </ac:spMkLst>
        </pc:spChg>
        <pc:spChg chg="add del">
          <ac:chgData name="Amy Yucus" userId="54b72515-c5df-4b89-85ae-2d1df99deee5" providerId="ADAL" clId="{5823AE44-539A-4D7D-88EB-06210D0B343B}" dt="2022-02-14T15:53:47.939" v="3" actId="26606"/>
          <ac:spMkLst>
            <pc:docMk/>
            <pc:sldMk cId="690651279" sldId="256"/>
            <ac:spMk id="11" creationId="{40FA88D0-E295-4CF3-934C-6423EACEB025}"/>
          </ac:spMkLst>
        </pc:spChg>
        <pc:spChg chg="add del">
          <ac:chgData name="Amy Yucus" userId="54b72515-c5df-4b89-85ae-2d1df99deee5" providerId="ADAL" clId="{5823AE44-539A-4D7D-88EB-06210D0B343B}" dt="2022-02-14T15:53:59.828" v="5" actId="26606"/>
          <ac:spMkLst>
            <pc:docMk/>
            <pc:sldMk cId="690651279" sldId="256"/>
            <ac:spMk id="17" creationId="{DE1F4381-ECC1-467E-9196-F560213AF3F6}"/>
          </ac:spMkLst>
        </pc:spChg>
        <pc:spChg chg="add del">
          <ac:chgData name="Amy Yucus" userId="54b72515-c5df-4b89-85ae-2d1df99deee5" providerId="ADAL" clId="{5823AE44-539A-4D7D-88EB-06210D0B343B}" dt="2022-02-14T15:53:59.828" v="5" actId="26606"/>
          <ac:spMkLst>
            <pc:docMk/>
            <pc:sldMk cId="690651279" sldId="256"/>
            <ac:spMk id="18" creationId="{19F9BF86-FE94-4517-B97D-026C7515E589}"/>
          </ac:spMkLst>
        </pc:spChg>
        <pc:spChg chg="add del">
          <ac:chgData name="Amy Yucus" userId="54b72515-c5df-4b89-85ae-2d1df99deee5" providerId="ADAL" clId="{5823AE44-539A-4D7D-88EB-06210D0B343B}" dt="2022-02-14T15:54:54.680" v="32" actId="26606"/>
          <ac:spMkLst>
            <pc:docMk/>
            <pc:sldMk cId="690651279" sldId="256"/>
            <ac:spMk id="21" creationId="{3D505D40-32E9-4C48-81F8-AD80433BE6B7}"/>
          </ac:spMkLst>
        </pc:spChg>
        <pc:spChg chg="add del">
          <ac:chgData name="Amy Yucus" userId="54b72515-c5df-4b89-85ae-2d1df99deee5" providerId="ADAL" clId="{5823AE44-539A-4D7D-88EB-06210D0B343B}" dt="2022-02-14T15:54:24.932" v="29" actId="26606"/>
          <ac:spMkLst>
            <pc:docMk/>
            <pc:sldMk cId="690651279" sldId="256"/>
            <ac:spMk id="23" creationId="{0B4FB531-34DA-4777-9BD5-5B885DC38198}"/>
          </ac:spMkLst>
        </pc:spChg>
        <pc:spChg chg="add del">
          <ac:chgData name="Amy Yucus" userId="54b72515-c5df-4b89-85ae-2d1df99deee5" providerId="ADAL" clId="{5823AE44-539A-4D7D-88EB-06210D0B343B}" dt="2022-02-14T15:54:59.852" v="36" actId="26606"/>
          <ac:spMkLst>
            <pc:docMk/>
            <pc:sldMk cId="690651279" sldId="256"/>
            <ac:spMk id="36" creationId="{4EFE82FE-7465-AE46-88DF-34D347E83B84}"/>
          </ac:spMkLst>
        </pc:spChg>
        <pc:spChg chg="add del">
          <ac:chgData name="Amy Yucus" userId="54b72515-c5df-4b89-85ae-2d1df99deee5" providerId="ADAL" clId="{5823AE44-539A-4D7D-88EB-06210D0B343B}" dt="2022-02-14T15:54:59.852" v="36" actId="26606"/>
          <ac:spMkLst>
            <pc:docMk/>
            <pc:sldMk cId="690651279" sldId="256"/>
            <ac:spMk id="38" creationId="{8B80D579-AC08-8D49-BB6A-21123F80B589}"/>
          </ac:spMkLst>
        </pc:spChg>
        <pc:spChg chg="add del">
          <ac:chgData name="Amy Yucus" userId="54b72515-c5df-4b89-85ae-2d1df99deee5" providerId="ADAL" clId="{5823AE44-539A-4D7D-88EB-06210D0B343B}" dt="2022-02-14T15:55:00.795" v="38" actId="26606"/>
          <ac:spMkLst>
            <pc:docMk/>
            <pc:sldMk cId="690651279" sldId="256"/>
            <ac:spMk id="51" creationId="{AD294E7E-62D8-48F8-A01E-1A457B5CA04C}"/>
          </ac:spMkLst>
        </pc:spChg>
        <pc:spChg chg="add del">
          <ac:chgData name="Amy Yucus" userId="54b72515-c5df-4b89-85ae-2d1df99deee5" providerId="ADAL" clId="{5823AE44-539A-4D7D-88EB-06210D0B343B}" dt="2022-02-14T15:55:00.795" v="38" actId="26606"/>
          <ac:spMkLst>
            <pc:docMk/>
            <pc:sldMk cId="690651279" sldId="256"/>
            <ac:spMk id="55" creationId="{FBCADCC9-9C0D-4CE3-8966-44472EFCF348}"/>
          </ac:spMkLst>
        </pc:spChg>
        <pc:spChg chg="add del">
          <ac:chgData name="Amy Yucus" userId="54b72515-c5df-4b89-85ae-2d1df99deee5" providerId="ADAL" clId="{5823AE44-539A-4D7D-88EB-06210D0B343B}" dt="2022-02-14T15:55:00.795" v="38" actId="26606"/>
          <ac:spMkLst>
            <pc:docMk/>
            <pc:sldMk cId="690651279" sldId="256"/>
            <ac:spMk id="56" creationId="{05FD221C-EDD3-49D9-90A7-260CECEE1C11}"/>
          </ac:spMkLst>
        </pc:spChg>
        <pc:spChg chg="add del">
          <ac:chgData name="Amy Yucus" userId="54b72515-c5df-4b89-85ae-2d1df99deee5" providerId="ADAL" clId="{5823AE44-539A-4D7D-88EB-06210D0B343B}" dt="2022-02-14T15:55:04.354" v="40" actId="26606"/>
          <ac:spMkLst>
            <pc:docMk/>
            <pc:sldMk cId="690651279" sldId="256"/>
            <ac:spMk id="80" creationId="{733E0473-C315-42D8-A82A-A2FE49DC67DA}"/>
          </ac:spMkLst>
        </pc:spChg>
        <pc:spChg chg="add del">
          <ac:chgData name="Amy Yucus" userId="54b72515-c5df-4b89-85ae-2d1df99deee5" providerId="ADAL" clId="{5823AE44-539A-4D7D-88EB-06210D0B343B}" dt="2022-02-14T15:55:04.354" v="40" actId="26606"/>
          <ac:spMkLst>
            <pc:docMk/>
            <pc:sldMk cId="690651279" sldId="256"/>
            <ac:spMk id="81" creationId="{AD23A251-68F2-43E5-812B-4BBAE1AF535E}"/>
          </ac:spMkLst>
        </pc:spChg>
        <pc:spChg chg="add del">
          <ac:chgData name="Amy Yucus" userId="54b72515-c5df-4b89-85ae-2d1df99deee5" providerId="ADAL" clId="{5823AE44-539A-4D7D-88EB-06210D0B343B}" dt="2022-02-14T15:55:09.545" v="44" actId="26606"/>
          <ac:spMkLst>
            <pc:docMk/>
            <pc:sldMk cId="690651279" sldId="256"/>
            <ac:spMk id="92" creationId="{E2748806-3AF5-4078-830A-C1F26BF1B200}"/>
          </ac:spMkLst>
        </pc:spChg>
        <pc:spChg chg="add del">
          <ac:chgData name="Amy Yucus" userId="54b72515-c5df-4b89-85ae-2d1df99deee5" providerId="ADAL" clId="{5823AE44-539A-4D7D-88EB-06210D0B343B}" dt="2022-02-14T15:55:09.545" v="44" actId="26606"/>
          <ac:spMkLst>
            <pc:docMk/>
            <pc:sldMk cId="690651279" sldId="256"/>
            <ac:spMk id="94" creationId="{EA095E96-319D-4055-AD99-41FEB4030044}"/>
          </ac:spMkLst>
        </pc:spChg>
        <pc:spChg chg="add del">
          <ac:chgData name="Amy Yucus" userId="54b72515-c5df-4b89-85ae-2d1df99deee5" providerId="ADAL" clId="{5823AE44-539A-4D7D-88EB-06210D0B343B}" dt="2022-02-14T15:55:09.545" v="44" actId="26606"/>
          <ac:spMkLst>
            <pc:docMk/>
            <pc:sldMk cId="690651279" sldId="256"/>
            <ac:spMk id="95" creationId="{00511B93-02DE-442F-856F-631570E26547}"/>
          </ac:spMkLst>
        </pc:spChg>
        <pc:spChg chg="add del">
          <ac:chgData name="Amy Yucus" userId="54b72515-c5df-4b89-85ae-2d1df99deee5" providerId="ADAL" clId="{5823AE44-539A-4D7D-88EB-06210D0B343B}" dt="2022-02-14T15:55:10.403" v="46" actId="26606"/>
          <ac:spMkLst>
            <pc:docMk/>
            <pc:sldMk cId="690651279" sldId="256"/>
            <ac:spMk id="97" creationId="{36F292AA-C8DB-4CAA-97C9-456CF8540690}"/>
          </ac:spMkLst>
        </pc:spChg>
        <pc:spChg chg="add del">
          <ac:chgData name="Amy Yucus" userId="54b72515-c5df-4b89-85ae-2d1df99deee5" providerId="ADAL" clId="{5823AE44-539A-4D7D-88EB-06210D0B343B}" dt="2022-02-14T15:55:10.403" v="46" actId="26606"/>
          <ac:spMkLst>
            <pc:docMk/>
            <pc:sldMk cId="690651279" sldId="256"/>
            <ac:spMk id="99" creationId="{AA065953-3D69-4CD4-80C3-DF10DEB4C761}"/>
          </ac:spMkLst>
        </pc:spChg>
        <pc:spChg chg="add del">
          <ac:chgData name="Amy Yucus" userId="54b72515-c5df-4b89-85ae-2d1df99deee5" providerId="ADAL" clId="{5823AE44-539A-4D7D-88EB-06210D0B343B}" dt="2022-02-14T15:55:10.403" v="46" actId="26606"/>
          <ac:spMkLst>
            <pc:docMk/>
            <pc:sldMk cId="690651279" sldId="256"/>
            <ac:spMk id="100" creationId="{2AB36DB5-F10D-4EDB-87E2-ECB9301FFC62}"/>
          </ac:spMkLst>
        </pc:spChg>
        <pc:spChg chg="add del">
          <ac:chgData name="Amy Yucus" userId="54b72515-c5df-4b89-85ae-2d1df99deee5" providerId="ADAL" clId="{5823AE44-539A-4D7D-88EB-06210D0B343B}" dt="2022-02-14T15:55:10.403" v="46" actId="26606"/>
          <ac:spMkLst>
            <pc:docMk/>
            <pc:sldMk cId="690651279" sldId="256"/>
            <ac:spMk id="101" creationId="{446F195D-95DC-419E-BBC1-E2B601A6067B}"/>
          </ac:spMkLst>
        </pc:spChg>
        <pc:spChg chg="add del">
          <ac:chgData name="Amy Yucus" userId="54b72515-c5df-4b89-85ae-2d1df99deee5" providerId="ADAL" clId="{5823AE44-539A-4D7D-88EB-06210D0B343B}" dt="2022-02-14T15:55:10.403" v="46" actId="26606"/>
          <ac:spMkLst>
            <pc:docMk/>
            <pc:sldMk cId="690651279" sldId="256"/>
            <ac:spMk id="102" creationId="{2256CF5B-1DAD-4912-86B9-FCA733692FED}"/>
          </ac:spMkLst>
        </pc:spChg>
        <pc:spChg chg="add del">
          <ac:chgData name="Amy Yucus" userId="54b72515-c5df-4b89-85ae-2d1df99deee5" providerId="ADAL" clId="{5823AE44-539A-4D7D-88EB-06210D0B343B}" dt="2022-02-14T15:55:11.394" v="48" actId="26606"/>
          <ac:spMkLst>
            <pc:docMk/>
            <pc:sldMk cId="690651279" sldId="256"/>
            <ac:spMk id="104" creationId="{E20BB609-EF92-42DB-836C-0699A590B5CF}"/>
          </ac:spMkLst>
        </pc:spChg>
        <pc:spChg chg="add del">
          <ac:chgData name="Amy Yucus" userId="54b72515-c5df-4b89-85ae-2d1df99deee5" providerId="ADAL" clId="{5823AE44-539A-4D7D-88EB-06210D0B343B}" dt="2022-02-14T15:55:11.394" v="48" actId="26606"/>
          <ac:spMkLst>
            <pc:docMk/>
            <pc:sldMk cId="690651279" sldId="256"/>
            <ac:spMk id="105" creationId="{40FA88D0-E295-4CF3-934C-6423EACEB025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0" creationId="{EA164D6B-6878-4B9F-A2D0-985D39B17B46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1" creationId="{362F176A-9349-4CD7-8042-59C0200C8CE9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3" creationId="{4E9A171F-91A7-42F8-B25C-E38B244E757C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4" creationId="{064738AB-B6BE-4867-889A-52CE4AC8DBD0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5" creationId="{57851D67-7085-40E2-B146-F91433A28E08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6" creationId="{985AAE23-FCB6-4663-907C-0110B0FDC58E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7" creationId="{9C969C2C-E7E3-4052-87D4-61E733EC1BBD}"/>
          </ac:spMkLst>
        </pc:spChg>
        <pc:spChg chg="add del">
          <ac:chgData name="Amy Yucus" userId="54b72515-c5df-4b89-85ae-2d1df99deee5" providerId="ADAL" clId="{5823AE44-539A-4D7D-88EB-06210D0B343B}" dt="2022-02-14T15:55:12.632" v="50" actId="26606"/>
          <ac:spMkLst>
            <pc:docMk/>
            <pc:sldMk cId="690651279" sldId="256"/>
            <ac:spMk id="118" creationId="{7C60369F-A41B-4D6E-8990-30E2715C5730}"/>
          </ac:spMkLst>
        </pc:spChg>
        <pc:spChg chg="add del">
          <ac:chgData name="Amy Yucus" userId="54b72515-c5df-4b89-85ae-2d1df99deee5" providerId="ADAL" clId="{5823AE44-539A-4D7D-88EB-06210D0B343B}" dt="2022-02-14T15:55:14.767" v="52" actId="26606"/>
          <ac:spMkLst>
            <pc:docMk/>
            <pc:sldMk cId="690651279" sldId="256"/>
            <ac:spMk id="120" creationId="{E20BB609-EF92-42DB-836C-0699A590B5CF}"/>
          </ac:spMkLst>
        </pc:spChg>
        <pc:spChg chg="add del">
          <ac:chgData name="Amy Yucus" userId="54b72515-c5df-4b89-85ae-2d1df99deee5" providerId="ADAL" clId="{5823AE44-539A-4D7D-88EB-06210D0B343B}" dt="2022-02-14T15:55:14.767" v="52" actId="26606"/>
          <ac:spMkLst>
            <pc:docMk/>
            <pc:sldMk cId="690651279" sldId="256"/>
            <ac:spMk id="121" creationId="{40FA88D0-E295-4CF3-934C-6423EACEB025}"/>
          </ac:spMkLst>
        </pc:spChg>
        <pc:spChg chg="add del">
          <ac:chgData name="Amy Yucus" userId="54b72515-c5df-4b89-85ae-2d1df99deee5" providerId="ADAL" clId="{5823AE44-539A-4D7D-88EB-06210D0B343B}" dt="2022-02-14T15:55:32.954" v="54" actId="26606"/>
          <ac:spMkLst>
            <pc:docMk/>
            <pc:sldMk cId="690651279" sldId="256"/>
            <ac:spMk id="126" creationId="{2FDF0794-1B86-42B2-B8C7-F60123E638ED}"/>
          </ac:spMkLst>
        </pc:spChg>
        <pc:spChg chg="add del">
          <ac:chgData name="Amy Yucus" userId="54b72515-c5df-4b89-85ae-2d1df99deee5" providerId="ADAL" clId="{5823AE44-539A-4D7D-88EB-06210D0B343B}" dt="2022-02-14T15:55:32.954" v="54" actId="26606"/>
          <ac:spMkLst>
            <pc:docMk/>
            <pc:sldMk cId="690651279" sldId="256"/>
            <ac:spMk id="128" creationId="{C5373426-E26E-431D-959C-5DB96C0B6208}"/>
          </ac:spMkLst>
        </pc:spChg>
        <pc:spChg chg="add del">
          <ac:chgData name="Amy Yucus" userId="54b72515-c5df-4b89-85ae-2d1df99deee5" providerId="ADAL" clId="{5823AE44-539A-4D7D-88EB-06210D0B343B}" dt="2022-02-14T15:55:32.954" v="54" actId="26606"/>
          <ac:spMkLst>
            <pc:docMk/>
            <pc:sldMk cId="690651279" sldId="256"/>
            <ac:spMk id="130" creationId="{E239D8CC-16F4-4B2B-80F0-203C56D0D2DE}"/>
          </ac:spMkLst>
        </pc:spChg>
        <pc:grpChg chg="add del">
          <ac:chgData name="Amy Yucus" userId="54b72515-c5df-4b89-85ae-2d1df99deee5" providerId="ADAL" clId="{5823AE44-539A-4D7D-88EB-06210D0B343B}" dt="2022-02-14T15:54:54.680" v="32" actId="26606"/>
          <ac:grpSpMkLst>
            <pc:docMk/>
            <pc:sldMk cId="690651279" sldId="256"/>
            <ac:grpSpMk id="8" creationId="{DBBA0A0D-8F6A-400A-9E49-8C008E2C7DB1}"/>
          </ac:grpSpMkLst>
        </pc:grpChg>
        <pc:grpChg chg="add del">
          <ac:chgData name="Amy Yucus" userId="54b72515-c5df-4b89-85ae-2d1df99deee5" providerId="ADAL" clId="{5823AE44-539A-4D7D-88EB-06210D0B343B}" dt="2022-02-14T15:54:54.680" v="32" actId="26606"/>
          <ac:grpSpMkLst>
            <pc:docMk/>
            <pc:sldMk cId="690651279" sldId="256"/>
            <ac:grpSpMk id="33" creationId="{C507BF36-B92B-4CAC-BCA7-8364B51E1F09}"/>
          </ac:grpSpMkLst>
        </pc:grpChg>
        <pc:grpChg chg="add del">
          <ac:chgData name="Amy Yucus" userId="54b72515-c5df-4b89-85ae-2d1df99deee5" providerId="ADAL" clId="{5823AE44-539A-4D7D-88EB-06210D0B343B}" dt="2022-02-14T15:54:59.852" v="36" actId="26606"/>
          <ac:grpSpMkLst>
            <pc:docMk/>
            <pc:sldMk cId="690651279" sldId="256"/>
            <ac:grpSpMk id="40" creationId="{44406D7A-DB1A-D940-8AD1-93FAF9DD7199}"/>
          </ac:grpSpMkLst>
        </pc:grpChg>
        <pc:grpChg chg="add del">
          <ac:chgData name="Amy Yucus" userId="54b72515-c5df-4b89-85ae-2d1df99deee5" providerId="ADAL" clId="{5823AE44-539A-4D7D-88EB-06210D0B343B}" dt="2022-02-14T15:55:00.795" v="38" actId="26606"/>
          <ac:grpSpMkLst>
            <pc:docMk/>
            <pc:sldMk cId="690651279" sldId="256"/>
            <ac:grpSpMk id="52" creationId="{94D09F36-C387-49FA-9BEA-D0427CE84C57}"/>
          </ac:grpSpMkLst>
        </pc:grpChg>
        <pc:grpChg chg="add del">
          <ac:chgData name="Amy Yucus" userId="54b72515-c5df-4b89-85ae-2d1df99deee5" providerId="ADAL" clId="{5823AE44-539A-4D7D-88EB-06210D0B343B}" dt="2022-02-14T15:55:00.795" v="38" actId="26606"/>
          <ac:grpSpMkLst>
            <pc:docMk/>
            <pc:sldMk cId="690651279" sldId="256"/>
            <ac:grpSpMk id="58" creationId="{B858DA4F-B13B-4D82-A95F-CBF114BDDD7A}"/>
          </ac:grpSpMkLst>
        </pc:grpChg>
        <pc:grpChg chg="add del">
          <ac:chgData name="Amy Yucus" userId="54b72515-c5df-4b89-85ae-2d1df99deee5" providerId="ADAL" clId="{5823AE44-539A-4D7D-88EB-06210D0B343B}" dt="2022-02-14T15:55:00.795" v="38" actId="26606"/>
          <ac:grpSpMkLst>
            <pc:docMk/>
            <pc:sldMk cId="690651279" sldId="256"/>
            <ac:grpSpMk id="72" creationId="{D77BF9F5-CA63-42A6-AC93-C2BDF4727665}"/>
          </ac:grpSpMkLst>
        </pc:grpChg>
        <pc:grpChg chg="add del">
          <ac:chgData name="Amy Yucus" userId="54b72515-c5df-4b89-85ae-2d1df99deee5" providerId="ADAL" clId="{5823AE44-539A-4D7D-88EB-06210D0B343B}" dt="2022-02-14T15:55:04.354" v="40" actId="26606"/>
          <ac:grpSpMkLst>
            <pc:docMk/>
            <pc:sldMk cId="690651279" sldId="256"/>
            <ac:grpSpMk id="83" creationId="{0350AF23-2606-421F-AB7B-23D9B48F3E9B}"/>
          </ac:grpSpMkLst>
        </pc:grpChg>
        <pc:picChg chg="add del">
          <ac:chgData name="Amy Yucus" userId="54b72515-c5df-4b89-85ae-2d1df99deee5" providerId="ADAL" clId="{5823AE44-539A-4D7D-88EB-06210D0B343B}" dt="2022-02-14T15:53:47.939" v="3" actId="26606"/>
          <ac:picMkLst>
            <pc:docMk/>
            <pc:sldMk cId="690651279" sldId="256"/>
            <ac:picMk id="4" creationId="{93E520D4-E4B4-476C-BA07-B208038E1FB3}"/>
          </ac:picMkLst>
        </pc:picChg>
        <pc:picChg chg="add del">
          <ac:chgData name="Amy Yucus" userId="54b72515-c5df-4b89-85ae-2d1df99deee5" providerId="ADAL" clId="{5823AE44-539A-4D7D-88EB-06210D0B343B}" dt="2022-02-14T15:54:54.680" v="32" actId="26606"/>
          <ac:picMkLst>
            <pc:docMk/>
            <pc:sldMk cId="690651279" sldId="256"/>
            <ac:picMk id="6" creationId="{86CA0B40-9225-4798-97F7-AADE804A0A69}"/>
          </ac:picMkLst>
        </pc:picChg>
        <pc:picChg chg="add del">
          <ac:chgData name="Amy Yucus" userId="54b72515-c5df-4b89-85ae-2d1df99deee5" providerId="ADAL" clId="{5823AE44-539A-4D7D-88EB-06210D0B343B}" dt="2022-02-14T15:53:59.828" v="5" actId="26606"/>
          <ac:picMkLst>
            <pc:docMk/>
            <pc:sldMk cId="690651279" sldId="256"/>
            <ac:picMk id="19" creationId="{794B6BAA-3392-47D6-8E67-BE831E2164BE}"/>
          </ac:picMkLst>
        </pc:picChg>
        <pc:picChg chg="add del">
          <ac:chgData name="Amy Yucus" userId="54b72515-c5df-4b89-85ae-2d1df99deee5" providerId="ADAL" clId="{5823AE44-539A-4D7D-88EB-06210D0B343B}" dt="2022-02-14T15:54:24.932" v="29" actId="26606"/>
          <ac:picMkLst>
            <pc:docMk/>
            <pc:sldMk cId="690651279" sldId="256"/>
            <ac:picMk id="22" creationId="{04888400-06CC-4068-BD21-D4F8FDA1DA06}"/>
          </ac:picMkLst>
        </pc:picChg>
        <pc:picChg chg="add del mod">
          <ac:chgData name="Amy Yucus" userId="54b72515-c5df-4b89-85ae-2d1df99deee5" providerId="ADAL" clId="{5823AE44-539A-4D7D-88EB-06210D0B343B}" dt="2022-02-14T15:54:59.852" v="36" actId="26606"/>
          <ac:picMkLst>
            <pc:docMk/>
            <pc:sldMk cId="690651279" sldId="256"/>
            <ac:picMk id="37" creationId="{2324B32D-F9A0-41FE-AE03-D6411025D37A}"/>
          </ac:picMkLst>
        </pc:picChg>
        <pc:picChg chg="add del">
          <ac:chgData name="Amy Yucus" userId="54b72515-c5df-4b89-85ae-2d1df99deee5" providerId="ADAL" clId="{5823AE44-539A-4D7D-88EB-06210D0B343B}" dt="2022-02-14T15:55:00.795" v="38" actId="26606"/>
          <ac:picMkLst>
            <pc:docMk/>
            <pc:sldMk cId="690651279" sldId="256"/>
            <ac:picMk id="57" creationId="{C08783BF-B287-45FF-820E-E86D61FCDD36}"/>
          </ac:picMkLst>
        </pc:picChg>
        <pc:picChg chg="add del">
          <ac:chgData name="Amy Yucus" userId="54b72515-c5df-4b89-85ae-2d1df99deee5" providerId="ADAL" clId="{5823AE44-539A-4D7D-88EB-06210D0B343B}" dt="2022-02-14T15:55:04.354" v="40" actId="26606"/>
          <ac:picMkLst>
            <pc:docMk/>
            <pc:sldMk cId="690651279" sldId="256"/>
            <ac:picMk id="82" creationId="{3D51AC01-BD7B-480E-915C-E2D133E8C88B}"/>
          </ac:picMkLst>
        </pc:picChg>
        <pc:picChg chg="add del mod">
          <ac:chgData name="Amy Yucus" userId="54b72515-c5df-4b89-85ae-2d1df99deee5" providerId="ADAL" clId="{5823AE44-539A-4D7D-88EB-06210D0B343B}" dt="2022-02-14T15:55:09.545" v="44" actId="26606"/>
          <ac:picMkLst>
            <pc:docMk/>
            <pc:sldMk cId="690651279" sldId="256"/>
            <ac:picMk id="93" creationId="{78985600-F6A2-4F6D-989C-D011872EB711}"/>
          </ac:picMkLst>
        </pc:picChg>
        <pc:picChg chg="add del">
          <ac:chgData name="Amy Yucus" userId="54b72515-c5df-4b89-85ae-2d1df99deee5" providerId="ADAL" clId="{5823AE44-539A-4D7D-88EB-06210D0B343B}" dt="2022-02-14T15:55:10.403" v="46" actId="26606"/>
          <ac:picMkLst>
            <pc:docMk/>
            <pc:sldMk cId="690651279" sldId="256"/>
            <ac:picMk id="98" creationId="{C02321B4-90AA-460E-A567-836DC14F6D3A}"/>
          </ac:picMkLst>
        </pc:picChg>
        <pc:picChg chg="add del">
          <ac:chgData name="Amy Yucus" userId="54b72515-c5df-4b89-85ae-2d1df99deee5" providerId="ADAL" clId="{5823AE44-539A-4D7D-88EB-06210D0B343B}" dt="2022-02-14T15:55:11.394" v="48" actId="26606"/>
          <ac:picMkLst>
            <pc:docMk/>
            <pc:sldMk cId="690651279" sldId="256"/>
            <ac:picMk id="106" creationId="{6748EE9A-234B-4B26-BF8C-F96822DCA85D}"/>
          </ac:picMkLst>
        </pc:picChg>
        <pc:picChg chg="add del">
          <ac:chgData name="Amy Yucus" userId="54b72515-c5df-4b89-85ae-2d1df99deee5" providerId="ADAL" clId="{5823AE44-539A-4D7D-88EB-06210D0B343B}" dt="2022-02-14T15:55:12.632" v="50" actId="26606"/>
          <ac:picMkLst>
            <pc:docMk/>
            <pc:sldMk cId="690651279" sldId="256"/>
            <ac:picMk id="112" creationId="{04908BCB-25C3-45D3-A081-B5FA5B1F6CA7}"/>
          </ac:picMkLst>
        </pc:picChg>
        <pc:picChg chg="add del">
          <ac:chgData name="Amy Yucus" userId="54b72515-c5df-4b89-85ae-2d1df99deee5" providerId="ADAL" clId="{5823AE44-539A-4D7D-88EB-06210D0B343B}" dt="2022-02-14T15:55:14.767" v="52" actId="26606"/>
          <ac:picMkLst>
            <pc:docMk/>
            <pc:sldMk cId="690651279" sldId="256"/>
            <ac:picMk id="122" creationId="{6748EE9A-234B-4B26-BF8C-F96822DCA85D}"/>
          </ac:picMkLst>
        </pc:picChg>
        <pc:picChg chg="add del">
          <ac:chgData name="Amy Yucus" userId="54b72515-c5df-4b89-85ae-2d1df99deee5" providerId="ADAL" clId="{5823AE44-539A-4D7D-88EB-06210D0B343B}" dt="2022-02-14T15:55:32.954" v="54" actId="26606"/>
          <ac:picMkLst>
            <pc:docMk/>
            <pc:sldMk cId="690651279" sldId="256"/>
            <ac:picMk id="127" creationId="{C54CDFAC-A439-4494-AE18-C9BE6C0343CE}"/>
          </ac:picMkLst>
        </pc:picChg>
        <pc:cxnChg chg="add del">
          <ac:chgData name="Amy Yucus" userId="54b72515-c5df-4b89-85ae-2d1df99deee5" providerId="ADAL" clId="{5823AE44-539A-4D7D-88EB-06210D0B343B}" dt="2022-02-14T15:53:47.939" v="3" actId="26606"/>
          <ac:cxnSpMkLst>
            <pc:docMk/>
            <pc:sldMk cId="690651279" sldId="256"/>
            <ac:cxnSpMk id="13" creationId="{8F4E56A8-93D5-4BE3-AE61-84677331AD07}"/>
          </ac:cxnSpMkLst>
        </pc:cxnChg>
        <pc:cxnChg chg="add del">
          <ac:chgData name="Amy Yucus" userId="54b72515-c5df-4b89-85ae-2d1df99deee5" providerId="ADAL" clId="{5823AE44-539A-4D7D-88EB-06210D0B343B}" dt="2022-02-14T15:53:47.939" v="3" actId="26606"/>
          <ac:cxnSpMkLst>
            <pc:docMk/>
            <pc:sldMk cId="690651279" sldId="256"/>
            <ac:cxnSpMk id="15" creationId="{BD492A0C-1773-477B-83B5-C707CB057709}"/>
          </ac:cxnSpMkLst>
        </pc:cxnChg>
        <pc:cxnChg chg="add del">
          <ac:chgData name="Amy Yucus" userId="54b72515-c5df-4b89-85ae-2d1df99deee5" providerId="ADAL" clId="{5823AE44-539A-4D7D-88EB-06210D0B343B}" dt="2022-02-14T15:53:59.828" v="5" actId="26606"/>
          <ac:cxnSpMkLst>
            <pc:docMk/>
            <pc:sldMk cId="690651279" sldId="256"/>
            <ac:cxnSpMk id="20" creationId="{F0CE0765-E93C-4D37-9D5F-D464EFB10FA7}"/>
          </ac:cxnSpMkLst>
        </pc:cxnChg>
        <pc:cxnChg chg="add del">
          <ac:chgData name="Amy Yucus" userId="54b72515-c5df-4b89-85ae-2d1df99deee5" providerId="ADAL" clId="{5823AE44-539A-4D7D-88EB-06210D0B343B}" dt="2022-02-14T15:54:24.932" v="29" actId="26606"/>
          <ac:cxnSpMkLst>
            <pc:docMk/>
            <pc:sldMk cId="690651279" sldId="256"/>
            <ac:cxnSpMk id="24" creationId="{D5B557D3-D7B4-404B-84A1-9BD182BE5B06}"/>
          </ac:cxnSpMkLst>
        </pc:cxnChg>
        <pc:cxnChg chg="add del">
          <ac:chgData name="Amy Yucus" userId="54b72515-c5df-4b89-85ae-2d1df99deee5" providerId="ADAL" clId="{5823AE44-539A-4D7D-88EB-06210D0B343B}" dt="2022-02-14T15:54:59.852" v="36" actId="26606"/>
          <ac:cxnSpMkLst>
            <pc:docMk/>
            <pc:sldMk cId="690651279" sldId="256"/>
            <ac:cxnSpMk id="39" creationId="{EC392F51-F23E-E242-9750-A5B1F128E573}"/>
          </ac:cxnSpMkLst>
        </pc:cxnChg>
        <pc:cxnChg chg="add del">
          <ac:chgData name="Amy Yucus" userId="54b72515-c5df-4b89-85ae-2d1df99deee5" providerId="ADAL" clId="{5823AE44-539A-4D7D-88EB-06210D0B343B}" dt="2022-02-14T15:55:11.394" v="48" actId="26606"/>
          <ac:cxnSpMkLst>
            <pc:docMk/>
            <pc:sldMk cId="690651279" sldId="256"/>
            <ac:cxnSpMk id="107" creationId="{8F4E56A8-93D5-4BE3-AE61-84677331AD07}"/>
          </ac:cxnSpMkLst>
        </pc:cxnChg>
        <pc:cxnChg chg="add del">
          <ac:chgData name="Amy Yucus" userId="54b72515-c5df-4b89-85ae-2d1df99deee5" providerId="ADAL" clId="{5823AE44-539A-4D7D-88EB-06210D0B343B}" dt="2022-02-14T15:55:11.394" v="48" actId="26606"/>
          <ac:cxnSpMkLst>
            <pc:docMk/>
            <pc:sldMk cId="690651279" sldId="256"/>
            <ac:cxnSpMk id="108" creationId="{BD492A0C-1773-477B-83B5-C707CB057709}"/>
          </ac:cxnSpMkLst>
        </pc:cxnChg>
        <pc:cxnChg chg="add del">
          <ac:chgData name="Amy Yucus" userId="54b72515-c5df-4b89-85ae-2d1df99deee5" providerId="ADAL" clId="{5823AE44-539A-4D7D-88EB-06210D0B343B}" dt="2022-02-14T15:55:14.767" v="52" actId="26606"/>
          <ac:cxnSpMkLst>
            <pc:docMk/>
            <pc:sldMk cId="690651279" sldId="256"/>
            <ac:cxnSpMk id="123" creationId="{8F4E56A8-93D5-4BE3-AE61-84677331AD07}"/>
          </ac:cxnSpMkLst>
        </pc:cxnChg>
        <pc:cxnChg chg="add del">
          <ac:chgData name="Amy Yucus" userId="54b72515-c5df-4b89-85ae-2d1df99deee5" providerId="ADAL" clId="{5823AE44-539A-4D7D-88EB-06210D0B343B}" dt="2022-02-14T15:55:14.767" v="52" actId="26606"/>
          <ac:cxnSpMkLst>
            <pc:docMk/>
            <pc:sldMk cId="690651279" sldId="256"/>
            <ac:cxnSpMk id="124" creationId="{BD492A0C-1773-477B-83B5-C707CB057709}"/>
          </ac:cxnSpMkLst>
        </pc:cxnChg>
        <pc:cxnChg chg="add del">
          <ac:chgData name="Amy Yucus" userId="54b72515-c5df-4b89-85ae-2d1df99deee5" providerId="ADAL" clId="{5823AE44-539A-4D7D-88EB-06210D0B343B}" dt="2022-02-14T15:55:32.954" v="54" actId="26606"/>
          <ac:cxnSpMkLst>
            <pc:docMk/>
            <pc:sldMk cId="690651279" sldId="256"/>
            <ac:cxnSpMk id="129" creationId="{96D07482-83A3-4451-943C-B46961082957}"/>
          </ac:cxnSpMkLst>
        </pc:cxnChg>
      </pc:sldChg>
      <pc:sldChg chg="addSp delSp modSp new del mod setBg modClrScheme delDesignElem chgLayout">
        <pc:chgData name="Amy Yucus" userId="54b72515-c5df-4b89-85ae-2d1df99deee5" providerId="ADAL" clId="{5823AE44-539A-4D7D-88EB-06210D0B343B}" dt="2022-02-15T19:35:10.869" v="110" actId="47"/>
        <pc:sldMkLst>
          <pc:docMk/>
          <pc:sldMk cId="1912279515" sldId="256"/>
        </pc:sldMkLst>
        <pc:spChg chg="mod">
          <ac:chgData name="Amy Yucus" userId="54b72515-c5df-4b89-85ae-2d1df99deee5" providerId="ADAL" clId="{5823AE44-539A-4D7D-88EB-06210D0B343B}" dt="2022-02-15T19:34:57.871" v="106" actId="27636"/>
          <ac:spMkLst>
            <pc:docMk/>
            <pc:sldMk cId="1912279515" sldId="256"/>
            <ac:spMk id="2" creationId="{96D38FDC-02C9-4C15-9FAF-CE3672F5BFC1}"/>
          </ac:spMkLst>
        </pc:spChg>
        <pc:spChg chg="mod">
          <ac:chgData name="Amy Yucus" userId="54b72515-c5df-4b89-85ae-2d1df99deee5" providerId="ADAL" clId="{5823AE44-539A-4D7D-88EB-06210D0B343B}" dt="2022-02-14T15:55:42.880" v="57" actId="26606"/>
          <ac:spMkLst>
            <pc:docMk/>
            <pc:sldMk cId="1912279515" sldId="256"/>
            <ac:spMk id="3" creationId="{42423941-125A-4EC5-8817-2A382D875A14}"/>
          </ac:spMkLst>
        </pc:spChg>
        <pc:spChg chg="add del">
          <ac:chgData name="Amy Yucus" userId="54b72515-c5df-4b89-85ae-2d1df99deee5" providerId="ADAL" clId="{5823AE44-539A-4D7D-88EB-06210D0B343B}" dt="2022-02-15T19:34:57.799" v="105"/>
          <ac:spMkLst>
            <pc:docMk/>
            <pc:sldMk cId="1912279515" sldId="256"/>
            <ac:spMk id="9" creationId="{4DE524F2-C7AF-4466-BA99-09C19DE0D819}"/>
          </ac:spMkLst>
        </pc:spChg>
        <pc:spChg chg="add del">
          <ac:chgData name="Amy Yucus" userId="54b72515-c5df-4b89-85ae-2d1df99deee5" providerId="ADAL" clId="{5823AE44-539A-4D7D-88EB-06210D0B343B}" dt="2022-02-15T19:34:57.799" v="105"/>
          <ac:spMkLst>
            <pc:docMk/>
            <pc:sldMk cId="1912279515" sldId="256"/>
            <ac:spMk id="11" creationId="{F391DB8F-CD1E-4B48-81D6-9781BA3F4CF1}"/>
          </ac:spMkLst>
        </pc:spChg>
        <pc:spChg chg="add del">
          <ac:chgData name="Amy Yucus" userId="54b72515-c5df-4b89-85ae-2d1df99deee5" providerId="ADAL" clId="{5823AE44-539A-4D7D-88EB-06210D0B343B}" dt="2022-02-15T19:34:57.799" v="105"/>
          <ac:spMkLst>
            <pc:docMk/>
            <pc:sldMk cId="1912279515" sldId="256"/>
            <ac:spMk id="13" creationId="{3093C5F1-820E-45E2-BF45-96B147FECB30}"/>
          </ac:spMkLst>
        </pc:spChg>
        <pc:picChg chg="add del mod">
          <ac:chgData name="Amy Yucus" userId="54b72515-c5df-4b89-85ae-2d1df99deee5" providerId="ADAL" clId="{5823AE44-539A-4D7D-88EB-06210D0B343B}" dt="2022-02-15T19:35:01.563" v="108" actId="478"/>
          <ac:picMkLst>
            <pc:docMk/>
            <pc:sldMk cId="1912279515" sldId="256"/>
            <ac:picMk id="4" creationId="{AFD90C1B-F608-42A7-B6A7-3B2819BD3D6A}"/>
          </ac:picMkLst>
        </pc:picChg>
      </pc:sldChg>
      <pc:sldChg chg="addSp delSp modSp new mod setBg modClrScheme chgLayout">
        <pc:chgData name="Amy Yucus" userId="54b72515-c5df-4b89-85ae-2d1df99deee5" providerId="ADAL" clId="{5823AE44-539A-4D7D-88EB-06210D0B343B}" dt="2022-02-16T16:49:15.178" v="1078" actId="1076"/>
        <pc:sldMkLst>
          <pc:docMk/>
          <pc:sldMk cId="1181395015" sldId="257"/>
        </pc:sldMkLst>
        <pc:spChg chg="mod">
          <ac:chgData name="Amy Yucus" userId="54b72515-c5df-4b89-85ae-2d1df99deee5" providerId="ADAL" clId="{5823AE44-539A-4D7D-88EB-06210D0B343B}" dt="2022-02-16T16:48:29.317" v="1077" actId="20577"/>
          <ac:spMkLst>
            <pc:docMk/>
            <pc:sldMk cId="1181395015" sldId="257"/>
            <ac:spMk id="2" creationId="{CBE329F3-F2A7-4EE1-90D7-79BAFC15DEF3}"/>
          </ac:spMkLst>
        </pc:spChg>
        <pc:spChg chg="mod">
          <ac:chgData name="Amy Yucus" userId="54b72515-c5df-4b89-85ae-2d1df99deee5" providerId="ADAL" clId="{5823AE44-539A-4D7D-88EB-06210D0B343B}" dt="2022-02-16T16:49:15.178" v="1078" actId="1076"/>
          <ac:spMkLst>
            <pc:docMk/>
            <pc:sldMk cId="1181395015" sldId="257"/>
            <ac:spMk id="3" creationId="{520741D0-EE2D-4E23-B356-655FD6D01FFB}"/>
          </ac:spMkLst>
        </pc:spChg>
        <pc:spChg chg="add">
          <ac:chgData name="Amy Yucus" userId="54b72515-c5df-4b89-85ae-2d1df99deee5" providerId="ADAL" clId="{5823AE44-539A-4D7D-88EB-06210D0B343B}" dt="2022-02-15T19:35:48.005" v="111" actId="26606"/>
          <ac:spMkLst>
            <pc:docMk/>
            <pc:sldMk cId="1181395015" sldId="257"/>
            <ac:spMk id="9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5T19:35:48.005" v="111" actId="26606"/>
          <ac:spMkLst>
            <pc:docMk/>
            <pc:sldMk cId="1181395015" sldId="257"/>
            <ac:spMk id="11" creationId="{D65E0E3C-32F3-480B-9842-7611BBE2EE9F}"/>
          </ac:spMkLst>
        </pc:spChg>
        <pc:picChg chg="add del mod">
          <ac:chgData name="Amy Yucus" userId="54b72515-c5df-4b89-85ae-2d1df99deee5" providerId="ADAL" clId="{5823AE44-539A-4D7D-88EB-06210D0B343B}" dt="2022-02-15T19:38:16.986" v="116" actId="478"/>
          <ac:picMkLst>
            <pc:docMk/>
            <pc:sldMk cId="1181395015" sldId="257"/>
            <ac:picMk id="4" creationId="{BDD20B05-6094-4828-9001-8AC0FF6F8E22}"/>
          </ac:picMkLst>
        </pc:picChg>
        <pc:picChg chg="add mod ord">
          <ac:chgData name="Amy Yucus" userId="54b72515-c5df-4b89-85ae-2d1df99deee5" providerId="ADAL" clId="{5823AE44-539A-4D7D-88EB-06210D0B343B}" dt="2022-02-15T19:38:33.677" v="123" actId="171"/>
          <ac:picMkLst>
            <pc:docMk/>
            <pc:sldMk cId="1181395015" sldId="257"/>
            <ac:picMk id="6" creationId="{3AB945BE-B883-408E-8505-405CACCA4032}"/>
          </ac:picMkLst>
        </pc:picChg>
      </pc:sldChg>
      <pc:sldChg chg="modSp new mod">
        <pc:chgData name="Amy Yucus" userId="54b72515-c5df-4b89-85ae-2d1df99deee5" providerId="ADAL" clId="{5823AE44-539A-4D7D-88EB-06210D0B343B}" dt="2022-02-17T16:26:38.773" v="1382" actId="1076"/>
        <pc:sldMkLst>
          <pc:docMk/>
          <pc:sldMk cId="1531721892" sldId="258"/>
        </pc:sldMkLst>
        <pc:spChg chg="mod">
          <ac:chgData name="Amy Yucus" userId="54b72515-c5df-4b89-85ae-2d1df99deee5" providerId="ADAL" clId="{5823AE44-539A-4D7D-88EB-06210D0B343B}" dt="2022-02-15T19:38:57.551" v="157" actId="20577"/>
          <ac:spMkLst>
            <pc:docMk/>
            <pc:sldMk cId="1531721892" sldId="258"/>
            <ac:spMk id="2" creationId="{1EE8C16F-06E0-48BE-9C01-260E262882A2}"/>
          </ac:spMkLst>
        </pc:spChg>
        <pc:spChg chg="mod">
          <ac:chgData name="Amy Yucus" userId="54b72515-c5df-4b89-85ae-2d1df99deee5" providerId="ADAL" clId="{5823AE44-539A-4D7D-88EB-06210D0B343B}" dt="2022-02-15T21:27:06.069" v="694" actId="255"/>
          <ac:spMkLst>
            <pc:docMk/>
            <pc:sldMk cId="1531721892" sldId="258"/>
            <ac:spMk id="3" creationId="{262C2E5F-F8EC-4642-B8A7-213F7671FEA3}"/>
          </ac:spMkLst>
        </pc:spChg>
        <pc:graphicFrameChg chg="mod">
          <ac:chgData name="Amy Yucus" userId="54b72515-c5df-4b89-85ae-2d1df99deee5" providerId="ADAL" clId="{5823AE44-539A-4D7D-88EB-06210D0B343B}" dt="2022-02-17T16:26:38.773" v="1382" actId="1076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modSp new mod">
        <pc:chgData name="Amy Yucus" userId="54b72515-c5df-4b89-85ae-2d1df99deee5" providerId="ADAL" clId="{5823AE44-539A-4D7D-88EB-06210D0B343B}" dt="2022-02-15T19:42:05.065" v="403" actId="20577"/>
        <pc:sldMkLst>
          <pc:docMk/>
          <pc:sldMk cId="3621584102" sldId="259"/>
        </pc:sldMkLst>
        <pc:spChg chg="mod">
          <ac:chgData name="Amy Yucus" userId="54b72515-c5df-4b89-85ae-2d1df99deee5" providerId="ADAL" clId="{5823AE44-539A-4D7D-88EB-06210D0B343B}" dt="2022-02-15T19:42:05.065" v="403" actId="20577"/>
          <ac:spMkLst>
            <pc:docMk/>
            <pc:sldMk cId="3621584102" sldId="259"/>
            <ac:spMk id="2" creationId="{36CBDA63-A3B8-4C86-9B64-51E74A533230}"/>
          </ac:spMkLst>
        </pc:spChg>
      </pc:sldChg>
      <pc:sldChg chg="modSp new mod">
        <pc:chgData name="Amy Yucus" userId="54b72515-c5df-4b89-85ae-2d1df99deee5" providerId="ADAL" clId="{5823AE44-539A-4D7D-88EB-06210D0B343B}" dt="2022-02-15T19:40:25.631" v="331" actId="20577"/>
        <pc:sldMkLst>
          <pc:docMk/>
          <pc:sldMk cId="1999592027" sldId="260"/>
        </pc:sldMkLst>
        <pc:spChg chg="mod">
          <ac:chgData name="Amy Yucus" userId="54b72515-c5df-4b89-85ae-2d1df99deee5" providerId="ADAL" clId="{5823AE44-539A-4D7D-88EB-06210D0B343B}" dt="2022-02-15T19:40:25.631" v="331" actId="20577"/>
          <ac:spMkLst>
            <pc:docMk/>
            <pc:sldMk cId="1999592027" sldId="260"/>
            <ac:spMk id="2" creationId="{2A6DEB1F-EAC4-4C3B-B671-39E9E5167B21}"/>
          </ac:spMkLst>
        </pc:spChg>
      </pc:sldChg>
      <pc:sldChg chg="addSp delSp modSp new mod">
        <pc:chgData name="Amy Yucus" userId="54b72515-c5df-4b89-85ae-2d1df99deee5" providerId="ADAL" clId="{5823AE44-539A-4D7D-88EB-06210D0B343B}" dt="2022-02-17T19:36:16.155" v="1897" actId="29295"/>
        <pc:sldMkLst>
          <pc:docMk/>
          <pc:sldMk cId="1193284106" sldId="261"/>
        </pc:sldMkLst>
        <pc:spChg chg="mod ord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" creationId="{6E9871E7-AA6A-440F-8A3B-D900387DD149}"/>
          </ac:spMkLst>
        </pc:spChg>
        <pc:spChg chg="del">
          <ac:chgData name="Amy Yucus" userId="54b72515-c5df-4b89-85ae-2d1df99deee5" providerId="ADAL" clId="{5823AE44-539A-4D7D-88EB-06210D0B343B}" dt="2022-02-17T19:20:59.469" v="1742" actId="478"/>
          <ac:spMkLst>
            <pc:docMk/>
            <pc:sldMk cId="1193284106" sldId="261"/>
            <ac:spMk id="6" creationId="{21ECFCFA-7D85-469D-88C5-E51D5DBAE11A}"/>
          </ac:spMkLst>
        </pc:spChg>
        <pc:spChg chg="del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0" creationId="{CB98331E-6CDC-406E-B820-9B97E9B9B0E3}"/>
          </ac:spMkLst>
        </pc:spChg>
        <pc:spChg chg="del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1" creationId="{09A1C012-8297-4361-ACE8-A2509FB18911}"/>
          </ac:spMkLst>
        </pc:spChg>
        <pc:spChg chg="del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2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7" creationId="{09A1C012-8297-4361-ACE8-A2509FB18911}"/>
          </ac:spMkLst>
        </pc:spChg>
        <pc:spChg chg="add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29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19:21:10.385" v="1744" actId="26606"/>
          <ac:spMkLst>
            <pc:docMk/>
            <pc:sldMk cId="1193284106" sldId="261"/>
            <ac:spMk id="31" creationId="{5816E978-1809-4EE5-9DFC-90ECA301A7BA}"/>
          </ac:spMkLst>
        </pc:spChg>
        <pc:picChg chg="add mod">
          <ac:chgData name="Amy Yucus" userId="54b72515-c5df-4b89-85ae-2d1df99deee5" providerId="ADAL" clId="{5823AE44-539A-4D7D-88EB-06210D0B343B}" dt="2022-02-17T19:36:16.155" v="1897" actId="29295"/>
          <ac:picMkLst>
            <pc:docMk/>
            <pc:sldMk cId="1193284106" sldId="261"/>
            <ac:picMk id="4" creationId="{648043D9-B5FA-477E-BB07-9ECD6D696967}"/>
          </ac:picMkLst>
        </pc:picChg>
        <pc:picChg chg="del mod">
          <ac:chgData name="Amy Yucus" userId="54b72515-c5df-4b89-85ae-2d1df99deee5" providerId="ADAL" clId="{5823AE44-539A-4D7D-88EB-06210D0B343B}" dt="2022-02-17T19:20:59.469" v="1742" actId="478"/>
          <ac:picMkLst>
            <pc:docMk/>
            <pc:sldMk cId="1193284106" sldId="261"/>
            <ac:picMk id="5" creationId="{23F2C592-93B4-44D4-8863-478CB8AE997E}"/>
          </ac:picMkLst>
        </pc:picChg>
      </pc:sldChg>
      <pc:sldChg chg="modSp new mod">
        <pc:chgData name="Amy Yucus" userId="54b72515-c5df-4b89-85ae-2d1df99deee5" providerId="ADAL" clId="{5823AE44-539A-4D7D-88EB-06210D0B343B}" dt="2022-02-15T19:41:31.368" v="367" actId="20577"/>
        <pc:sldMkLst>
          <pc:docMk/>
          <pc:sldMk cId="588102213" sldId="262"/>
        </pc:sldMkLst>
        <pc:spChg chg="mod">
          <ac:chgData name="Amy Yucus" userId="54b72515-c5df-4b89-85ae-2d1df99deee5" providerId="ADAL" clId="{5823AE44-539A-4D7D-88EB-06210D0B343B}" dt="2022-02-15T19:41:31.368" v="367" actId="20577"/>
          <ac:spMkLst>
            <pc:docMk/>
            <pc:sldMk cId="588102213" sldId="262"/>
            <ac:spMk id="2" creationId="{5325318E-ADE4-483A-BD32-16DCA25044A4}"/>
          </ac:spMkLst>
        </pc:spChg>
      </pc:sldChg>
      <pc:sldChg chg="addSp delSp modSp new del mod">
        <pc:chgData name="Amy Yucus" userId="54b72515-c5df-4b89-85ae-2d1df99deee5" providerId="ADAL" clId="{5823AE44-539A-4D7D-88EB-06210D0B343B}" dt="2022-02-18T04:26:11.278" v="2140" actId="47"/>
        <pc:sldMkLst>
          <pc:docMk/>
          <pc:sldMk cId="479458565" sldId="263"/>
        </pc:sldMkLst>
        <pc:spChg chg="mod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2" creationId="{1C71CFD2-2189-47DD-BC7B-8D45462885FD}"/>
          </ac:spMkLst>
        </pc:spChg>
        <pc:spChg chg="del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9" creationId="{09A1C012-8297-4361-ACE8-A2509FB18911}"/>
          </ac:spMkLst>
        </pc:spChg>
        <pc:spChg chg="del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11" creationId="{4AA13AD3-0A4F-475A-BEBB-DEEFF5C096C3}"/>
          </ac:spMkLst>
        </pc:spChg>
        <pc:spChg chg="del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13" creationId="{CB98331E-6CDC-406E-B820-9B97E9B9B0E3}"/>
          </ac:spMkLst>
        </pc:spChg>
        <pc:spChg chg="add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18" creationId="{09A1C012-8297-4361-ACE8-A2509FB18911}"/>
          </ac:spMkLst>
        </pc:spChg>
        <pc:spChg chg="add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20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19:25:13.082" v="1794" actId="26606"/>
          <ac:spMkLst>
            <pc:docMk/>
            <pc:sldMk cId="479458565" sldId="263"/>
            <ac:spMk id="22" creationId="{5816E978-1809-4EE5-9DFC-90ECA301A7BA}"/>
          </ac:spMkLst>
        </pc:spChg>
        <pc:picChg chg="mod">
          <ac:chgData name="Amy Yucus" userId="54b72515-c5df-4b89-85ae-2d1df99deee5" providerId="ADAL" clId="{5823AE44-539A-4D7D-88EB-06210D0B343B}" dt="2022-02-17T19:35:54.328" v="1891" actId="29295"/>
          <ac:picMkLst>
            <pc:docMk/>
            <pc:sldMk cId="479458565" sldId="263"/>
            <ac:picMk id="4" creationId="{BD76156D-951B-439E-AF48-D60EAE8F9D69}"/>
          </ac:picMkLst>
        </pc:picChg>
      </pc:sldChg>
      <pc:sldChg chg="addSp delSp modSp new del mod">
        <pc:chgData name="Amy Yucus" userId="54b72515-c5df-4b89-85ae-2d1df99deee5" providerId="ADAL" clId="{5823AE44-539A-4D7D-88EB-06210D0B343B}" dt="2022-02-17T19:30:15.080" v="1822" actId="47"/>
        <pc:sldMkLst>
          <pc:docMk/>
          <pc:sldMk cId="3275129419" sldId="264"/>
        </pc:sldMkLst>
        <pc:spChg chg="mod">
          <ac:chgData name="Amy Yucus" userId="54b72515-c5df-4b89-85ae-2d1df99deee5" providerId="ADAL" clId="{5823AE44-539A-4D7D-88EB-06210D0B343B}" dt="2022-02-15T19:41:52.859" v="389" actId="20577"/>
          <ac:spMkLst>
            <pc:docMk/>
            <pc:sldMk cId="3275129419" sldId="264"/>
            <ac:spMk id="2" creationId="{436B4936-6BED-4D2E-8DCF-BFA7C2DFB673}"/>
          </ac:spMkLst>
        </pc:spChg>
        <pc:spChg chg="del">
          <ac:chgData name="Amy Yucus" userId="54b72515-c5df-4b89-85ae-2d1df99deee5" providerId="ADAL" clId="{5823AE44-539A-4D7D-88EB-06210D0B343B}" dt="2022-02-17T19:29:04.913" v="1809" actId="478"/>
          <ac:spMkLst>
            <pc:docMk/>
            <pc:sldMk cId="3275129419" sldId="264"/>
            <ac:spMk id="5" creationId="{5FAC4AC8-B99A-49E4-B161-D3B48309D6BD}"/>
          </ac:spMkLst>
        </pc:spChg>
        <pc:picChg chg="del mod">
          <ac:chgData name="Amy Yucus" userId="54b72515-c5df-4b89-85ae-2d1df99deee5" providerId="ADAL" clId="{5823AE44-539A-4D7D-88EB-06210D0B343B}" dt="2022-02-17T19:29:04.913" v="1809" actId="478"/>
          <ac:picMkLst>
            <pc:docMk/>
            <pc:sldMk cId="3275129419" sldId="264"/>
            <ac:picMk id="4" creationId="{A5FD2844-A62A-4C35-80CD-11120D6FE83E}"/>
          </ac:picMkLst>
        </pc:picChg>
        <pc:picChg chg="add del mod">
          <ac:chgData name="Amy Yucus" userId="54b72515-c5df-4b89-85ae-2d1df99deee5" providerId="ADAL" clId="{5823AE44-539A-4D7D-88EB-06210D0B343B}" dt="2022-02-17T19:28:34.782" v="1808" actId="478"/>
          <ac:picMkLst>
            <pc:docMk/>
            <pc:sldMk cId="3275129419" sldId="264"/>
            <ac:picMk id="6" creationId="{46F0B9F0-3E89-41A8-9624-65A398CCD4A4}"/>
          </ac:picMkLst>
        </pc:picChg>
        <pc:picChg chg="add mod ord">
          <ac:chgData name="Amy Yucus" userId="54b72515-c5df-4b89-85ae-2d1df99deee5" providerId="ADAL" clId="{5823AE44-539A-4D7D-88EB-06210D0B343B}" dt="2022-02-17T19:29:52.372" v="1816" actId="1076"/>
          <ac:picMkLst>
            <pc:docMk/>
            <pc:sldMk cId="3275129419" sldId="264"/>
            <ac:picMk id="8" creationId="{417ACD22-CFF9-4C85-83DA-B133474BE6D9}"/>
          </ac:picMkLst>
        </pc:picChg>
      </pc:sldChg>
      <pc:sldChg chg="modSp new mod">
        <pc:chgData name="Amy Yucus" userId="54b72515-c5df-4b89-85ae-2d1df99deee5" providerId="ADAL" clId="{5823AE44-539A-4D7D-88EB-06210D0B343B}" dt="2022-02-15T19:43:02.817" v="415" actId="20577"/>
        <pc:sldMkLst>
          <pc:docMk/>
          <pc:sldMk cId="1831085360" sldId="265"/>
        </pc:sldMkLst>
        <pc:spChg chg="mod">
          <ac:chgData name="Amy Yucus" userId="54b72515-c5df-4b89-85ae-2d1df99deee5" providerId="ADAL" clId="{5823AE44-539A-4D7D-88EB-06210D0B343B}" dt="2022-02-15T19:43:02.817" v="415" actId="20577"/>
          <ac:spMkLst>
            <pc:docMk/>
            <pc:sldMk cId="1831085360" sldId="265"/>
            <ac:spMk id="2" creationId="{1F8DA36A-FA3A-4365-96A7-1197C80CA0E9}"/>
          </ac:spMkLst>
        </pc:spChg>
      </pc:sldChg>
      <pc:sldChg chg="modSp new mod">
        <pc:chgData name="Amy Yucus" userId="54b72515-c5df-4b89-85ae-2d1df99deee5" providerId="ADAL" clId="{5823AE44-539A-4D7D-88EB-06210D0B343B}" dt="2022-02-15T21:23:22.023" v="557" actId="20577"/>
        <pc:sldMkLst>
          <pc:docMk/>
          <pc:sldMk cId="1617186880" sldId="266"/>
        </pc:sldMkLst>
        <pc:spChg chg="mod">
          <ac:chgData name="Amy Yucus" userId="54b72515-c5df-4b89-85ae-2d1df99deee5" providerId="ADAL" clId="{5823AE44-539A-4D7D-88EB-06210D0B343B}" dt="2022-02-15T19:45:20.839" v="426" actId="20577"/>
          <ac:spMkLst>
            <pc:docMk/>
            <pc:sldMk cId="1617186880" sldId="266"/>
            <ac:spMk id="2" creationId="{7F95F5F2-D1CE-40B9-93D2-0D727DB92E60}"/>
          </ac:spMkLst>
        </pc:spChg>
        <pc:spChg chg="mod">
          <ac:chgData name="Amy Yucus" userId="54b72515-c5df-4b89-85ae-2d1df99deee5" providerId="ADAL" clId="{5823AE44-539A-4D7D-88EB-06210D0B343B}" dt="2022-02-15T21:23:22.023" v="557" actId="20577"/>
          <ac:spMkLst>
            <pc:docMk/>
            <pc:sldMk cId="1617186880" sldId="266"/>
            <ac:spMk id="3" creationId="{F8B378A9-C85D-4AB8-A257-2CD7260BA33E}"/>
          </ac:spMkLst>
        </pc:spChg>
      </pc:sldChg>
      <pc:sldChg chg="modSp new mod">
        <pc:chgData name="Amy Yucus" userId="54b72515-c5df-4b89-85ae-2d1df99deee5" providerId="ADAL" clId="{5823AE44-539A-4D7D-88EB-06210D0B343B}" dt="2022-02-15T21:26:11.682" v="650" actId="20577"/>
        <pc:sldMkLst>
          <pc:docMk/>
          <pc:sldMk cId="605474061" sldId="267"/>
        </pc:sldMkLst>
        <pc:spChg chg="mod">
          <ac:chgData name="Amy Yucus" userId="54b72515-c5df-4b89-85ae-2d1df99deee5" providerId="ADAL" clId="{5823AE44-539A-4D7D-88EB-06210D0B343B}" dt="2022-02-15T21:26:11.682" v="650" actId="20577"/>
          <ac:spMkLst>
            <pc:docMk/>
            <pc:sldMk cId="605474061" sldId="267"/>
            <ac:spMk id="2" creationId="{3B862BAD-4355-4A13-A9D5-8DDBDEBCA93F}"/>
          </ac:spMkLst>
        </pc:spChg>
        <pc:spChg chg="mod">
          <ac:chgData name="Amy Yucus" userId="54b72515-c5df-4b89-85ae-2d1df99deee5" providerId="ADAL" clId="{5823AE44-539A-4D7D-88EB-06210D0B343B}" dt="2022-02-15T20:47:43.338" v="456" actId="114"/>
          <ac:spMkLst>
            <pc:docMk/>
            <pc:sldMk cId="605474061" sldId="267"/>
            <ac:spMk id="3" creationId="{8367ECA2-28DF-417E-AE4D-D4591865EED1}"/>
          </ac:spMkLst>
        </pc:spChg>
      </pc:sldChg>
      <pc:sldChg chg="addSp delSp modSp new mod">
        <pc:chgData name="Amy Yucus" userId="54b72515-c5df-4b89-85ae-2d1df99deee5" providerId="ADAL" clId="{5823AE44-539A-4D7D-88EB-06210D0B343B}" dt="2022-02-17T19:17:50.475" v="1737" actId="12100"/>
        <pc:sldMkLst>
          <pc:docMk/>
          <pc:sldMk cId="1195218694" sldId="268"/>
        </pc:sldMkLst>
        <pc:spChg chg="mod">
          <ac:chgData name="Amy Yucus" userId="54b72515-c5df-4b89-85ae-2d1df99deee5" providerId="ADAL" clId="{5823AE44-539A-4D7D-88EB-06210D0B343B}" dt="2022-02-16T15:59:16.262" v="944" actId="20577"/>
          <ac:spMkLst>
            <pc:docMk/>
            <pc:sldMk cId="1195218694" sldId="268"/>
            <ac:spMk id="2" creationId="{915DFB5F-E268-48DC-961B-B921910260F5}"/>
          </ac:spMkLst>
        </pc:spChg>
        <pc:spChg chg="mod">
          <ac:chgData name="Amy Yucus" userId="54b72515-c5df-4b89-85ae-2d1df99deee5" providerId="ADAL" clId="{5823AE44-539A-4D7D-88EB-06210D0B343B}" dt="2022-02-15T20:55:55.434" v="533" actId="20577"/>
          <ac:spMkLst>
            <pc:docMk/>
            <pc:sldMk cId="1195218694" sldId="268"/>
            <ac:spMk id="3" creationId="{2515BE71-30CD-4BE8-8F97-DF2BB3257B62}"/>
          </ac:spMkLst>
        </pc:spChg>
        <pc:graphicFrameChg chg="mod modGraphic">
          <ac:chgData name="Amy Yucus" userId="54b72515-c5df-4b89-85ae-2d1df99deee5" providerId="ADAL" clId="{5823AE44-539A-4D7D-88EB-06210D0B343B}" dt="2022-02-17T19:17:50.475" v="1737" actId="12100"/>
          <ac:graphicFrameMkLst>
            <pc:docMk/>
            <pc:sldMk cId="1195218694" sldId="268"/>
            <ac:graphicFrameMk id="19" creationId="{D5F3803B-0510-4F00-8706-145B7ACD478F}"/>
          </ac:graphicFrameMkLst>
        </pc:graphicFrameChg>
        <pc:picChg chg="add del mod ord modCrop">
          <ac:chgData name="Amy Yucus" userId="54b72515-c5df-4b89-85ae-2d1df99deee5" providerId="ADAL" clId="{5823AE44-539A-4D7D-88EB-06210D0B343B}" dt="2022-02-16T15:19:37.805" v="906" actId="21"/>
          <ac:picMkLst>
            <pc:docMk/>
            <pc:sldMk cId="1195218694" sldId="268"/>
            <ac:picMk id="4" creationId="{33F9791B-2438-409E-B5F1-DA5C673E8F1C}"/>
          </ac:picMkLst>
        </pc:picChg>
      </pc:sldChg>
      <pc:sldChg chg="addSp delSp modSp new del mod setBg setClrOvrMap">
        <pc:chgData name="Amy Yucus" userId="54b72515-c5df-4b89-85ae-2d1df99deee5" providerId="ADAL" clId="{5823AE44-539A-4D7D-88EB-06210D0B343B}" dt="2022-02-16T15:15:48.187" v="874" actId="47"/>
        <pc:sldMkLst>
          <pc:docMk/>
          <pc:sldMk cId="3128159161" sldId="269"/>
        </pc:sldMkLst>
        <pc:spChg chg="mod">
          <ac:chgData name="Amy Yucus" userId="54b72515-c5df-4b89-85ae-2d1df99deee5" providerId="ADAL" clId="{5823AE44-539A-4D7D-88EB-06210D0B343B}" dt="2022-02-16T15:03:08.116" v="728" actId="26606"/>
          <ac:spMkLst>
            <pc:docMk/>
            <pc:sldMk cId="3128159161" sldId="269"/>
            <ac:spMk id="2" creationId="{2A3A289B-78A7-42BE-A1CB-2BE034900040}"/>
          </ac:spMkLst>
        </pc:spChg>
        <pc:spChg chg="del mod">
          <ac:chgData name="Amy Yucus" userId="54b72515-c5df-4b89-85ae-2d1df99deee5" providerId="ADAL" clId="{5823AE44-539A-4D7D-88EB-06210D0B343B}" dt="2022-02-16T15:11:46.170" v="781" actId="26606"/>
          <ac:spMkLst>
            <pc:docMk/>
            <pc:sldMk cId="3128159161" sldId="269"/>
            <ac:spMk id="3" creationId="{52F42B1C-24AE-47D4-81F2-C7945B4A315C}"/>
          </ac:spMkLst>
        </pc:spChg>
        <pc:spChg chg="add del">
          <ac:chgData name="Amy Yucus" userId="54b72515-c5df-4b89-85ae-2d1df99deee5" providerId="ADAL" clId="{5823AE44-539A-4D7D-88EB-06210D0B343B}" dt="2022-02-16T15:03:08.116" v="728" actId="26606"/>
          <ac:spMkLst>
            <pc:docMk/>
            <pc:sldMk cId="3128159161" sldId="269"/>
            <ac:spMk id="71" creationId="{EB6D1D7F-141C-4D8E-BFBA-D95B68E16385}"/>
          </ac:spMkLst>
        </pc:spChg>
        <pc:spChg chg="add del">
          <ac:chgData name="Amy Yucus" userId="54b72515-c5df-4b89-85ae-2d1df99deee5" providerId="ADAL" clId="{5823AE44-539A-4D7D-88EB-06210D0B343B}" dt="2022-02-16T15:03:08.116" v="728" actId="26606"/>
          <ac:spMkLst>
            <pc:docMk/>
            <pc:sldMk cId="3128159161" sldId="269"/>
            <ac:spMk id="73" creationId="{558DA214-7FDA-4C9D-A7CF-9AD725E290E1}"/>
          </ac:spMkLst>
        </pc:spChg>
        <pc:graphicFrameChg chg="add">
          <ac:chgData name="Amy Yucus" userId="54b72515-c5df-4b89-85ae-2d1df99deee5" providerId="ADAL" clId="{5823AE44-539A-4D7D-88EB-06210D0B343B}" dt="2022-02-16T15:11:46.170" v="781" actId="26606"/>
          <ac:graphicFrameMkLst>
            <pc:docMk/>
            <pc:sldMk cId="3128159161" sldId="269"/>
            <ac:graphicFrameMk id="1052" creationId="{7BD55C9F-1CEA-4DDD-8B4F-A79FD1C65765}"/>
          </ac:graphicFrameMkLst>
        </pc:graphicFrameChg>
        <pc:picChg chg="add del mod">
          <ac:chgData name="Amy Yucus" userId="54b72515-c5df-4b89-85ae-2d1df99deee5" providerId="ADAL" clId="{5823AE44-539A-4D7D-88EB-06210D0B343B}" dt="2022-02-16T15:15:25.534" v="867" actId="21"/>
          <ac:picMkLst>
            <pc:docMk/>
            <pc:sldMk cId="3128159161" sldId="269"/>
            <ac:picMk id="20" creationId="{CCB9A9E4-533F-4E47-9A3A-1CD4E1F8A3A7}"/>
          </ac:picMkLst>
        </pc:picChg>
        <pc:picChg chg="add del mod">
          <ac:chgData name="Amy Yucus" userId="54b72515-c5df-4b89-85ae-2d1df99deee5" providerId="ADAL" clId="{5823AE44-539A-4D7D-88EB-06210D0B343B}" dt="2022-02-16T15:14:35.248" v="853" actId="21"/>
          <ac:picMkLst>
            <pc:docMk/>
            <pc:sldMk cId="3128159161" sldId="269"/>
            <ac:picMk id="1026" creationId="{1641CE1E-82D6-4A23-AC6E-32EDA1FE5848}"/>
          </ac:picMkLst>
        </pc:picChg>
        <pc:picChg chg="add del">
          <ac:chgData name="Amy Yucus" userId="54b72515-c5df-4b89-85ae-2d1df99deee5" providerId="ADAL" clId="{5823AE44-539A-4D7D-88EB-06210D0B343B}" dt="2022-02-16T15:03:53.792" v="738" actId="478"/>
          <ac:picMkLst>
            <pc:docMk/>
            <pc:sldMk cId="3128159161" sldId="269"/>
            <ac:picMk id="1028" creationId="{97A966B4-184A-4AA1-B7C2-B5C91654D03F}"/>
          </ac:picMkLst>
        </pc:picChg>
        <pc:picChg chg="add del mod">
          <ac:chgData name="Amy Yucus" userId="54b72515-c5df-4b89-85ae-2d1df99deee5" providerId="ADAL" clId="{5823AE44-539A-4D7D-88EB-06210D0B343B}" dt="2022-02-16T15:14:51.920" v="857" actId="21"/>
          <ac:picMkLst>
            <pc:docMk/>
            <pc:sldMk cId="3128159161" sldId="269"/>
            <ac:picMk id="1030" creationId="{FD0C3ADA-471A-43D4-8C79-CC1C87DDDA02}"/>
          </ac:picMkLst>
        </pc:picChg>
        <pc:picChg chg="add del mod">
          <ac:chgData name="Amy Yucus" userId="54b72515-c5df-4b89-85ae-2d1df99deee5" providerId="ADAL" clId="{5823AE44-539A-4D7D-88EB-06210D0B343B}" dt="2022-02-16T15:15:30.142" v="868" actId="21"/>
          <ac:picMkLst>
            <pc:docMk/>
            <pc:sldMk cId="3128159161" sldId="269"/>
            <ac:picMk id="1032" creationId="{56D5FAB4-7E65-4ACE-A5C9-EFBDB419ADDC}"/>
          </ac:picMkLst>
        </pc:picChg>
        <pc:picChg chg="add del mod">
          <ac:chgData name="Amy Yucus" userId="54b72515-c5df-4b89-85ae-2d1df99deee5" providerId="ADAL" clId="{5823AE44-539A-4D7D-88EB-06210D0B343B}" dt="2022-02-16T15:15:40.391" v="871" actId="21"/>
          <ac:picMkLst>
            <pc:docMk/>
            <pc:sldMk cId="3128159161" sldId="269"/>
            <ac:picMk id="1034" creationId="{08EBD5C6-056B-4635-BFFB-0409929C2E01}"/>
          </ac:picMkLst>
        </pc:picChg>
        <pc:picChg chg="add del mod">
          <ac:chgData name="Amy Yucus" userId="54b72515-c5df-4b89-85ae-2d1df99deee5" providerId="ADAL" clId="{5823AE44-539A-4D7D-88EB-06210D0B343B}" dt="2022-02-16T15:07:38.474" v="752" actId="478"/>
          <ac:picMkLst>
            <pc:docMk/>
            <pc:sldMk cId="3128159161" sldId="269"/>
            <ac:picMk id="1036" creationId="{7AC4BBD4-E3CF-44D0-95BE-729F0FC470ED}"/>
          </ac:picMkLst>
        </pc:picChg>
        <pc:picChg chg="add del mod">
          <ac:chgData name="Amy Yucus" userId="54b72515-c5df-4b89-85ae-2d1df99deee5" providerId="ADAL" clId="{5823AE44-539A-4D7D-88EB-06210D0B343B}" dt="2022-02-16T15:07:53.990" v="755" actId="478"/>
          <ac:picMkLst>
            <pc:docMk/>
            <pc:sldMk cId="3128159161" sldId="269"/>
            <ac:picMk id="1038" creationId="{0D3C28AF-2D94-4BCF-948B-30CC3B74C481}"/>
          </ac:picMkLst>
        </pc:picChg>
        <pc:picChg chg="add del">
          <ac:chgData name="Amy Yucus" userId="54b72515-c5df-4b89-85ae-2d1df99deee5" providerId="ADAL" clId="{5823AE44-539A-4D7D-88EB-06210D0B343B}" dt="2022-02-16T15:08:46.316" v="757" actId="478"/>
          <ac:picMkLst>
            <pc:docMk/>
            <pc:sldMk cId="3128159161" sldId="269"/>
            <ac:picMk id="1040" creationId="{C12310CB-55DF-4B01-A36E-39431B1947B3}"/>
          </ac:picMkLst>
        </pc:picChg>
        <pc:picChg chg="add del">
          <ac:chgData name="Amy Yucus" userId="54b72515-c5df-4b89-85ae-2d1df99deee5" providerId="ADAL" clId="{5823AE44-539A-4D7D-88EB-06210D0B343B}" dt="2022-02-16T15:08:58.580" v="759" actId="478"/>
          <ac:picMkLst>
            <pc:docMk/>
            <pc:sldMk cId="3128159161" sldId="269"/>
            <ac:picMk id="1042" creationId="{915AC1F8-5997-4802-8DC7-54A124969450}"/>
          </ac:picMkLst>
        </pc:picChg>
        <pc:picChg chg="add del mod">
          <ac:chgData name="Amy Yucus" userId="54b72515-c5df-4b89-85ae-2d1df99deee5" providerId="ADAL" clId="{5823AE44-539A-4D7D-88EB-06210D0B343B}" dt="2022-02-16T15:09:34.173" v="762" actId="478"/>
          <ac:picMkLst>
            <pc:docMk/>
            <pc:sldMk cId="3128159161" sldId="269"/>
            <ac:picMk id="1044" creationId="{1416718E-6021-435C-9796-1E73A26588F3}"/>
          </ac:picMkLst>
        </pc:picChg>
        <pc:picChg chg="add del">
          <ac:chgData name="Amy Yucus" userId="54b72515-c5df-4b89-85ae-2d1df99deee5" providerId="ADAL" clId="{5823AE44-539A-4D7D-88EB-06210D0B343B}" dt="2022-02-16T15:10:19.164" v="764" actId="478"/>
          <ac:picMkLst>
            <pc:docMk/>
            <pc:sldMk cId="3128159161" sldId="269"/>
            <ac:picMk id="1046" creationId="{0F1E2ACC-E22A-4092-A607-BEF615046D66}"/>
          </ac:picMkLst>
        </pc:picChg>
        <pc:picChg chg="add del">
          <ac:chgData name="Amy Yucus" userId="54b72515-c5df-4b89-85ae-2d1df99deee5" providerId="ADAL" clId="{5823AE44-539A-4D7D-88EB-06210D0B343B}" dt="2022-02-16T15:10:31.252" v="766" actId="478"/>
          <ac:picMkLst>
            <pc:docMk/>
            <pc:sldMk cId="3128159161" sldId="269"/>
            <ac:picMk id="1048" creationId="{74FFD53F-3BD3-4267-B69D-3A20865B4EE5}"/>
          </ac:picMkLst>
        </pc:picChg>
        <pc:picChg chg="add del mod">
          <ac:chgData name="Amy Yucus" userId="54b72515-c5df-4b89-85ae-2d1df99deee5" providerId="ADAL" clId="{5823AE44-539A-4D7D-88EB-06210D0B343B}" dt="2022-02-16T15:15:04.791" v="861" actId="21"/>
          <ac:picMkLst>
            <pc:docMk/>
            <pc:sldMk cId="3128159161" sldId="269"/>
            <ac:picMk id="1050" creationId="{BA9B4547-7362-4005-8EC5-29D4AE504E36}"/>
          </ac:picMkLst>
        </pc:picChg>
      </pc:sldChg>
      <pc:sldChg chg="addSp delSp modSp new mod">
        <pc:chgData name="Amy Yucus" userId="54b72515-c5df-4b89-85ae-2d1df99deee5" providerId="ADAL" clId="{5823AE44-539A-4D7D-88EB-06210D0B343B}" dt="2022-02-18T04:26:18.024" v="2141" actId="14100"/>
        <pc:sldMkLst>
          <pc:docMk/>
          <pc:sldMk cId="4059788513" sldId="270"/>
        </pc:sldMkLst>
        <pc:spChg chg="mod">
          <ac:chgData name="Amy Yucus" userId="54b72515-c5df-4b89-85ae-2d1df99deee5" providerId="ADAL" clId="{5823AE44-539A-4D7D-88EB-06210D0B343B}" dt="2022-02-18T04:26:18.024" v="2141" actId="14100"/>
          <ac:spMkLst>
            <pc:docMk/>
            <pc:sldMk cId="4059788513" sldId="270"/>
            <ac:spMk id="2" creationId="{40210EE9-7071-4184-A55B-2DCE39AE290A}"/>
          </ac:spMkLst>
        </pc:spChg>
        <pc:spChg chg="del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9" creationId="{09A1C012-8297-4361-ACE8-A2509FB18911}"/>
          </ac:spMkLst>
        </pc:spChg>
        <pc:spChg chg="del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11" creationId="{4AA13AD3-0A4F-475A-BEBB-DEEFF5C096C3}"/>
          </ac:spMkLst>
        </pc:spChg>
        <pc:spChg chg="del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13" creationId="{1C2F3FA0-960A-435A-AC72-8ADCBF50F7D2}"/>
          </ac:spMkLst>
        </pc:spChg>
        <pc:spChg chg="add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18" creationId="{09A1C012-8297-4361-ACE8-A2509FB18911}"/>
          </ac:spMkLst>
        </pc:spChg>
        <pc:spChg chg="add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20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20:11:07.915" v="1898" actId="26606"/>
          <ac:spMkLst>
            <pc:docMk/>
            <pc:sldMk cId="4059788513" sldId="270"/>
            <ac:spMk id="22" creationId="{5816E978-1809-4EE5-9DFC-90ECA301A7BA}"/>
          </ac:spMkLst>
        </pc:spChg>
        <pc:picChg chg="mod">
          <ac:chgData name="Amy Yucus" userId="54b72515-c5df-4b89-85ae-2d1df99deee5" providerId="ADAL" clId="{5823AE44-539A-4D7D-88EB-06210D0B343B}" dt="2022-02-17T20:11:45.072" v="1906" actId="1076"/>
          <ac:picMkLst>
            <pc:docMk/>
            <pc:sldMk cId="4059788513" sldId="270"/>
            <ac:picMk id="5" creationId="{B4BB6159-315E-4136-BD29-21355F9A2276}"/>
          </ac:picMkLst>
        </pc:picChg>
      </pc:sldChg>
      <pc:sldChg chg="modSp mod">
        <pc:chgData name="Amy Yucus" userId="54b72515-c5df-4b89-85ae-2d1df99deee5" providerId="ADAL" clId="{5823AE44-539A-4D7D-88EB-06210D0B343B}" dt="2022-02-17T19:25:41.550" v="1801" actId="170"/>
        <pc:sldMkLst>
          <pc:docMk/>
          <pc:sldMk cId="1101972645" sldId="271"/>
        </pc:sldMkLst>
        <pc:spChg chg="mod">
          <ac:chgData name="Amy Yucus" userId="54b72515-c5df-4b89-85ae-2d1df99deee5" providerId="ADAL" clId="{5823AE44-539A-4D7D-88EB-06210D0B343B}" dt="2022-02-16T15:25:20.263" v="924" actId="27636"/>
          <ac:spMkLst>
            <pc:docMk/>
            <pc:sldMk cId="1101972645" sldId="271"/>
            <ac:spMk id="3" creationId="{080867AC-9800-44D1-A52A-9BFE5037A276}"/>
          </ac:spMkLst>
        </pc:spChg>
        <pc:picChg chg="mod ord">
          <ac:chgData name="Amy Yucus" userId="54b72515-c5df-4b89-85ae-2d1df99deee5" providerId="ADAL" clId="{5823AE44-539A-4D7D-88EB-06210D0B343B}" dt="2022-02-17T19:25:41.550" v="1801" actId="170"/>
          <ac:picMkLst>
            <pc:docMk/>
            <pc:sldMk cId="1101972645" sldId="271"/>
            <ac:picMk id="5" creationId="{6BC878D7-D9DB-405A-83DB-B1979C47FDF2}"/>
          </ac:picMkLst>
        </pc:picChg>
      </pc:sldChg>
      <pc:sldChg chg="addSp delSp modSp mod ord">
        <pc:chgData name="Amy Yucus" userId="54b72515-c5df-4b89-85ae-2d1df99deee5" providerId="ADAL" clId="{5823AE44-539A-4D7D-88EB-06210D0B343B}" dt="2022-02-17T19:24:30.482" v="1791" actId="29295"/>
        <pc:sldMkLst>
          <pc:docMk/>
          <pc:sldMk cId="1578796986" sldId="273"/>
        </pc:sldMkLst>
        <pc:picChg chg="add del mod ord modCrop">
          <ac:chgData name="Amy Yucus" userId="54b72515-c5df-4b89-85ae-2d1df99deee5" providerId="ADAL" clId="{5823AE44-539A-4D7D-88EB-06210D0B343B}" dt="2022-02-17T19:22:36.658" v="1758" actId="21"/>
          <ac:picMkLst>
            <pc:docMk/>
            <pc:sldMk cId="1578796986" sldId="273"/>
            <ac:picMk id="3" creationId="{87EA7E30-402E-49F0-B629-6DF21CCDEA36}"/>
          </ac:picMkLst>
        </pc:picChg>
        <pc:picChg chg="del mod">
          <ac:chgData name="Amy Yucus" userId="54b72515-c5df-4b89-85ae-2d1df99deee5" providerId="ADAL" clId="{5823AE44-539A-4D7D-88EB-06210D0B343B}" dt="2022-02-17T19:21:29.099" v="1746" actId="478"/>
          <ac:picMkLst>
            <pc:docMk/>
            <pc:sldMk cId="1578796986" sldId="273"/>
            <ac:picMk id="5" creationId="{6BC878D7-D9DB-405A-83DB-B1979C47FDF2}"/>
          </ac:picMkLst>
        </pc:picChg>
        <pc:picChg chg="add mod ord modCrop">
          <ac:chgData name="Amy Yucus" userId="54b72515-c5df-4b89-85ae-2d1df99deee5" providerId="ADAL" clId="{5823AE44-539A-4D7D-88EB-06210D0B343B}" dt="2022-02-17T19:24:30.482" v="1791" actId="29295"/>
          <ac:picMkLst>
            <pc:docMk/>
            <pc:sldMk cId="1578796986" sldId="273"/>
            <ac:picMk id="6" creationId="{20FE4297-E457-477F-AC60-5FA4F479D9B7}"/>
          </ac:picMkLst>
        </pc:picChg>
      </pc:sldChg>
      <pc:sldChg chg="new del">
        <pc:chgData name="Amy Yucus" userId="54b72515-c5df-4b89-85ae-2d1df99deee5" providerId="ADAL" clId="{5823AE44-539A-4D7D-88EB-06210D0B343B}" dt="2022-02-16T15:12:40.130" v="794" actId="2696"/>
        <pc:sldMkLst>
          <pc:docMk/>
          <pc:sldMk cId="1904470770" sldId="274"/>
        </pc:sldMkLst>
      </pc:sldChg>
      <pc:sldChg chg="addSp delSp modSp new mod setBg">
        <pc:chgData name="Amy Yucus" userId="54b72515-c5df-4b89-85ae-2d1df99deee5" providerId="ADAL" clId="{5823AE44-539A-4D7D-88EB-06210D0B343B}" dt="2022-02-16T15:26:28.981" v="935" actId="1076"/>
        <pc:sldMkLst>
          <pc:docMk/>
          <pc:sldMk cId="2622629305" sldId="274"/>
        </pc:sldMkLst>
        <pc:spChg chg="mod">
          <ac:chgData name="Amy Yucus" userId="54b72515-c5df-4b89-85ae-2d1df99deee5" providerId="ADAL" clId="{5823AE44-539A-4D7D-88EB-06210D0B343B}" dt="2022-02-16T15:14:12.501" v="851" actId="26606"/>
          <ac:spMkLst>
            <pc:docMk/>
            <pc:sldMk cId="2622629305" sldId="274"/>
            <ac:spMk id="2" creationId="{BB4BC7D3-3236-4B3C-9A17-3DE97E231DCC}"/>
          </ac:spMkLst>
        </pc:spChg>
        <pc:spChg chg="add del mod">
          <ac:chgData name="Amy Yucus" userId="54b72515-c5df-4b89-85ae-2d1df99deee5" providerId="ADAL" clId="{5823AE44-539A-4D7D-88EB-06210D0B343B}" dt="2022-02-16T15:14:12.501" v="851" actId="26606"/>
          <ac:spMkLst>
            <pc:docMk/>
            <pc:sldMk cId="2622629305" sldId="274"/>
            <ac:spMk id="3" creationId="{89E73774-A546-47DF-B639-AB52F18423D1}"/>
          </ac:spMkLst>
        </pc:spChg>
        <pc:spChg chg="add del">
          <ac:chgData name="Amy Yucus" userId="54b72515-c5df-4b89-85ae-2d1df99deee5" providerId="ADAL" clId="{5823AE44-539A-4D7D-88EB-06210D0B343B}" dt="2022-02-16T15:14:12.484" v="850" actId="26606"/>
          <ac:spMkLst>
            <pc:docMk/>
            <pc:sldMk cId="2622629305" sldId="274"/>
            <ac:spMk id="9" creationId="{EB6D1D7F-141C-4D8E-BFBA-D95B68E16385}"/>
          </ac:spMkLst>
        </pc:spChg>
        <pc:spChg chg="add del">
          <ac:chgData name="Amy Yucus" userId="54b72515-c5df-4b89-85ae-2d1df99deee5" providerId="ADAL" clId="{5823AE44-539A-4D7D-88EB-06210D0B343B}" dt="2022-02-16T15:14:12.484" v="850" actId="26606"/>
          <ac:spMkLst>
            <pc:docMk/>
            <pc:sldMk cId="2622629305" sldId="274"/>
            <ac:spMk id="11" creationId="{558DA214-7FDA-4C9D-A7CF-9AD725E290E1}"/>
          </ac:spMkLst>
        </pc:spChg>
        <pc:spChg chg="add">
          <ac:chgData name="Amy Yucus" userId="54b72515-c5df-4b89-85ae-2d1df99deee5" providerId="ADAL" clId="{5823AE44-539A-4D7D-88EB-06210D0B343B}" dt="2022-02-16T15:14:12.501" v="851" actId="26606"/>
          <ac:spMkLst>
            <pc:docMk/>
            <pc:sldMk cId="2622629305" sldId="274"/>
            <ac:spMk id="13" creationId="{EB6D1D7F-141C-4D8E-BFBA-D95B68E16385}"/>
          </ac:spMkLst>
        </pc:spChg>
        <pc:spChg chg="add">
          <ac:chgData name="Amy Yucus" userId="54b72515-c5df-4b89-85ae-2d1df99deee5" providerId="ADAL" clId="{5823AE44-539A-4D7D-88EB-06210D0B343B}" dt="2022-02-16T15:14:12.501" v="851" actId="26606"/>
          <ac:spMkLst>
            <pc:docMk/>
            <pc:sldMk cId="2622629305" sldId="274"/>
            <ac:spMk id="14" creationId="{558DA214-7FDA-4C9D-A7CF-9AD725E290E1}"/>
          </ac:spMkLst>
        </pc:spChg>
        <pc:graphicFrameChg chg="add del">
          <ac:chgData name="Amy Yucus" userId="54b72515-c5df-4b89-85ae-2d1df99deee5" providerId="ADAL" clId="{5823AE44-539A-4D7D-88EB-06210D0B343B}" dt="2022-02-16T15:14:12.484" v="850" actId="26606"/>
          <ac:graphicFrameMkLst>
            <pc:docMk/>
            <pc:sldMk cId="2622629305" sldId="274"/>
            <ac:graphicFrameMk id="5" creationId="{F005C890-A955-4AE4-8E0C-7E2FF1507F60}"/>
          </ac:graphicFrameMkLst>
        </pc:graphicFrameChg>
        <pc:graphicFrameChg chg="add mod">
          <ac:chgData name="Amy Yucus" userId="54b72515-c5df-4b89-85ae-2d1df99deee5" providerId="ADAL" clId="{5823AE44-539A-4D7D-88EB-06210D0B343B}" dt="2022-02-16T15:17:27.360" v="890" actId="1076"/>
          <ac:graphicFrameMkLst>
            <pc:docMk/>
            <pc:sldMk cId="2622629305" sldId="274"/>
            <ac:graphicFrameMk id="15" creationId="{271D2C04-61BC-44BB-84B8-5D1CE7109D5B}"/>
          </ac:graphicFrameMkLst>
        </pc:graphicFrameChg>
        <pc:picChg chg="add mod">
          <ac:chgData name="Amy Yucus" userId="54b72515-c5df-4b89-85ae-2d1df99deee5" providerId="ADAL" clId="{5823AE44-539A-4D7D-88EB-06210D0B343B}" dt="2022-02-16T15:25:38.043" v="925" actId="1076"/>
          <ac:picMkLst>
            <pc:docMk/>
            <pc:sldMk cId="2622629305" sldId="274"/>
            <ac:picMk id="10" creationId="{A9F85FA2-6995-40D9-AFF9-9565DF310139}"/>
          </ac:picMkLst>
        </pc:picChg>
        <pc:picChg chg="add mod">
          <ac:chgData name="Amy Yucus" userId="54b72515-c5df-4b89-85ae-2d1df99deee5" providerId="ADAL" clId="{5823AE44-539A-4D7D-88EB-06210D0B343B}" dt="2022-02-16T15:26:00.265" v="931" actId="1076"/>
          <ac:picMkLst>
            <pc:docMk/>
            <pc:sldMk cId="2622629305" sldId="274"/>
            <ac:picMk id="12" creationId="{A976BE96-7031-45A7-9A61-25814AB52122}"/>
          </ac:picMkLst>
        </pc:picChg>
        <pc:picChg chg="add mod">
          <ac:chgData name="Amy Yucus" userId="54b72515-c5df-4b89-85ae-2d1df99deee5" providerId="ADAL" clId="{5823AE44-539A-4D7D-88EB-06210D0B343B}" dt="2022-02-16T15:26:04.401" v="932" actId="1076"/>
          <ac:picMkLst>
            <pc:docMk/>
            <pc:sldMk cId="2622629305" sldId="274"/>
            <ac:picMk id="16" creationId="{F0F5ED7D-FDA8-4093-A3BE-2667B44B7EF6}"/>
          </ac:picMkLst>
        </pc:picChg>
        <pc:picChg chg="add mod">
          <ac:chgData name="Amy Yucus" userId="54b72515-c5df-4b89-85ae-2d1df99deee5" providerId="ADAL" clId="{5823AE44-539A-4D7D-88EB-06210D0B343B}" dt="2022-02-16T15:26:28.981" v="935" actId="1076"/>
          <ac:picMkLst>
            <pc:docMk/>
            <pc:sldMk cId="2622629305" sldId="274"/>
            <ac:picMk id="17" creationId="{513AC098-669D-4054-87A3-F3990F8AC244}"/>
          </ac:picMkLst>
        </pc:picChg>
        <pc:picChg chg="add mod">
          <ac:chgData name="Amy Yucus" userId="54b72515-c5df-4b89-85ae-2d1df99deee5" providerId="ADAL" clId="{5823AE44-539A-4D7D-88EB-06210D0B343B}" dt="2022-02-16T15:26:25.421" v="934" actId="1076"/>
          <ac:picMkLst>
            <pc:docMk/>
            <pc:sldMk cId="2622629305" sldId="274"/>
            <ac:picMk id="18" creationId="{FC0AF241-4E95-41B3-9EC6-E81063B7EF98}"/>
          </ac:picMkLst>
        </pc:picChg>
        <pc:picChg chg="add mod ord">
          <ac:chgData name="Amy Yucus" userId="54b72515-c5df-4b89-85ae-2d1df99deee5" providerId="ADAL" clId="{5823AE44-539A-4D7D-88EB-06210D0B343B}" dt="2022-02-16T15:20:01.397" v="921" actId="170"/>
          <ac:picMkLst>
            <pc:docMk/>
            <pc:sldMk cId="2622629305" sldId="274"/>
            <ac:picMk id="19" creationId="{8EFB7815-7EF8-43C9-A863-96D6D34D386F}"/>
          </ac:picMkLst>
        </pc:picChg>
      </pc:sldChg>
      <pc:sldChg chg="addSp delSp modSp new mod">
        <pc:chgData name="Amy Yucus" userId="54b72515-c5df-4b89-85ae-2d1df99deee5" providerId="ADAL" clId="{5823AE44-539A-4D7D-88EB-06210D0B343B}" dt="2022-02-17T19:27:42.395" v="1804" actId="207"/>
        <pc:sldMkLst>
          <pc:docMk/>
          <pc:sldMk cId="4186784301" sldId="277"/>
        </pc:sldMkLst>
        <pc:spChg chg="mod">
          <ac:chgData name="Amy Yucus" userId="54b72515-c5df-4b89-85ae-2d1df99deee5" providerId="ADAL" clId="{5823AE44-539A-4D7D-88EB-06210D0B343B}" dt="2022-02-16T15:59:48.879" v="949" actId="20577"/>
          <ac:spMkLst>
            <pc:docMk/>
            <pc:sldMk cId="4186784301" sldId="277"/>
            <ac:spMk id="2" creationId="{9F6DAA4D-ECF8-42A9-B2B5-4433D025E694}"/>
          </ac:spMkLst>
        </pc:spChg>
        <pc:spChg chg="mod">
          <ac:chgData name="Amy Yucus" userId="54b72515-c5df-4b89-85ae-2d1df99deee5" providerId="ADAL" clId="{5823AE44-539A-4D7D-88EB-06210D0B343B}" dt="2022-02-16T16:00:39.883" v="983" actId="20577"/>
          <ac:spMkLst>
            <pc:docMk/>
            <pc:sldMk cId="4186784301" sldId="277"/>
            <ac:spMk id="3" creationId="{171A9D94-C74E-4F5F-9477-B9E574CCE16A}"/>
          </ac:spMkLst>
        </pc:spChg>
        <pc:graphicFrameChg chg="mod">
          <ac:chgData name="Amy Yucus" userId="54b72515-c5df-4b89-85ae-2d1df99deee5" providerId="ADAL" clId="{5823AE44-539A-4D7D-88EB-06210D0B343B}" dt="2022-02-17T19:27:42.395" v="1804" actId="207"/>
          <ac:graphicFrameMkLst>
            <pc:docMk/>
            <pc:sldMk cId="4186784301" sldId="277"/>
            <ac:graphicFrameMk id="5" creationId="{13755865-EBB6-4316-93A3-E50E45001E13}"/>
          </ac:graphicFrameMkLst>
        </pc:graphicFrameChg>
        <pc:picChg chg="add del mod">
          <ac:chgData name="Amy Yucus" userId="54b72515-c5df-4b89-85ae-2d1df99deee5" providerId="ADAL" clId="{5823AE44-539A-4D7D-88EB-06210D0B343B}" dt="2022-02-17T19:12:12.495" v="1708" actId="478"/>
          <ac:picMkLst>
            <pc:docMk/>
            <pc:sldMk cId="4186784301" sldId="277"/>
            <ac:picMk id="4" creationId="{1D8880FB-147D-4CE7-8044-978CE0BC4BBC}"/>
          </ac:picMkLst>
        </pc:picChg>
      </pc:sldChg>
      <pc:sldChg chg="modSp new mod">
        <pc:chgData name="Amy Yucus" userId="54b72515-c5df-4b89-85ae-2d1df99deee5" providerId="ADAL" clId="{5823AE44-539A-4D7D-88EB-06210D0B343B}" dt="2022-02-16T16:36:03.752" v="1018" actId="20577"/>
        <pc:sldMkLst>
          <pc:docMk/>
          <pc:sldMk cId="1697131797" sldId="278"/>
        </pc:sldMkLst>
        <pc:spChg chg="mod">
          <ac:chgData name="Amy Yucus" userId="54b72515-c5df-4b89-85ae-2d1df99deee5" providerId="ADAL" clId="{5823AE44-539A-4D7D-88EB-06210D0B343B}" dt="2022-02-16T16:36:03.752" v="1018" actId="20577"/>
          <ac:spMkLst>
            <pc:docMk/>
            <pc:sldMk cId="1697131797" sldId="278"/>
            <ac:spMk id="4" creationId="{CAA0DE04-194F-451C-BC01-2A1B5AA3730B}"/>
          </ac:spMkLst>
        </pc:spChg>
      </pc:sldChg>
      <pc:sldChg chg="new del ord">
        <pc:chgData name="Amy Yucus" userId="54b72515-c5df-4b89-85ae-2d1df99deee5" providerId="ADAL" clId="{5823AE44-539A-4D7D-88EB-06210D0B343B}" dt="2022-02-16T20:50:36.938" v="1109" actId="47"/>
        <pc:sldMkLst>
          <pc:docMk/>
          <pc:sldMk cId="1358430599" sldId="282"/>
        </pc:sldMkLst>
      </pc:sldChg>
      <pc:sldChg chg="addSp delSp modSp add del mod">
        <pc:chgData name="Amy Yucus" userId="54b72515-c5df-4b89-85ae-2d1df99deee5" providerId="ADAL" clId="{5823AE44-539A-4D7D-88EB-06210D0B343B}" dt="2022-02-17T19:02:40.633" v="1631" actId="47"/>
        <pc:sldMkLst>
          <pc:docMk/>
          <pc:sldMk cId="1856603369" sldId="282"/>
        </pc:sldMkLst>
        <pc:spChg chg="mod">
          <ac:chgData name="Amy Yucus" userId="54b72515-c5df-4b89-85ae-2d1df99deee5" providerId="ADAL" clId="{5823AE44-539A-4D7D-88EB-06210D0B343B}" dt="2022-02-17T17:50:08.145" v="1616" actId="1076"/>
          <ac:spMkLst>
            <pc:docMk/>
            <pc:sldMk cId="1856603369" sldId="282"/>
            <ac:spMk id="5" creationId="{C00551F0-8907-4C6E-9D9E-260F34284BEC}"/>
          </ac:spMkLst>
        </pc:spChg>
        <pc:spChg chg="mod">
          <ac:chgData name="Amy Yucus" userId="54b72515-c5df-4b89-85ae-2d1df99deee5" providerId="ADAL" clId="{5823AE44-539A-4D7D-88EB-06210D0B343B}" dt="2022-02-16T20:52:38.015" v="1336" actId="20577"/>
          <ac:spMkLst>
            <pc:docMk/>
            <pc:sldMk cId="1856603369" sldId="282"/>
            <ac:spMk id="6" creationId="{90BD3C6B-83CD-4EAA-B8A3-28F9A0CFAB98}"/>
          </ac:spMkLst>
        </pc:spChg>
        <pc:picChg chg="del">
          <ac:chgData name="Amy Yucus" userId="54b72515-c5df-4b89-85ae-2d1df99deee5" providerId="ADAL" clId="{5823AE44-539A-4D7D-88EB-06210D0B343B}" dt="2022-02-16T20:50:59.389" v="1111" actId="478"/>
          <ac:picMkLst>
            <pc:docMk/>
            <pc:sldMk cId="1856603369" sldId="282"/>
            <ac:picMk id="3" creationId="{C6585AE3-E790-4ADF-B197-593906E4F972}"/>
          </ac:picMkLst>
        </pc:picChg>
        <pc:picChg chg="add mod">
          <ac:chgData name="Amy Yucus" userId="54b72515-c5df-4b89-85ae-2d1df99deee5" providerId="ADAL" clId="{5823AE44-539A-4D7D-88EB-06210D0B343B}" dt="2022-02-16T20:54:30.547" v="1338" actId="1076"/>
          <ac:picMkLst>
            <pc:docMk/>
            <pc:sldMk cId="1856603369" sldId="282"/>
            <ac:picMk id="7" creationId="{1B3981AC-D0F7-4114-853D-9625679C3AC4}"/>
          </ac:picMkLst>
        </pc:picChg>
      </pc:sldChg>
      <pc:sldChg chg="modSp new del mod">
        <pc:chgData name="Amy Yucus" userId="54b72515-c5df-4b89-85ae-2d1df99deee5" providerId="ADAL" clId="{5823AE44-539A-4D7D-88EB-06210D0B343B}" dt="2022-02-16T20:32:17.449" v="1105" actId="47"/>
        <pc:sldMkLst>
          <pc:docMk/>
          <pc:sldMk cId="4183463632" sldId="282"/>
        </pc:sldMkLst>
        <pc:spChg chg="mod">
          <ac:chgData name="Amy Yucus" userId="54b72515-c5df-4b89-85ae-2d1df99deee5" providerId="ADAL" clId="{5823AE44-539A-4D7D-88EB-06210D0B343B}" dt="2022-02-16T20:27:24.438" v="1104" actId="20577"/>
          <ac:spMkLst>
            <pc:docMk/>
            <pc:sldMk cId="4183463632" sldId="282"/>
            <ac:spMk id="2" creationId="{870A2ACE-1226-44D0-81A8-68DE857181F0}"/>
          </ac:spMkLst>
        </pc:spChg>
      </pc:sldChg>
      <pc:sldChg chg="addSp delSp modSp mod">
        <pc:chgData name="Amy Yucus" userId="54b72515-c5df-4b89-85ae-2d1df99deee5" providerId="ADAL" clId="{5823AE44-539A-4D7D-88EB-06210D0B343B}" dt="2022-02-17T19:16:19.661" v="1730" actId="207"/>
        <pc:sldMkLst>
          <pc:docMk/>
          <pc:sldMk cId="3234182748" sldId="284"/>
        </pc:sldMkLst>
        <pc:spChg chg="add del mod">
          <ac:chgData name="Amy Yucus" userId="54b72515-c5df-4b89-85ae-2d1df99deee5" providerId="ADAL" clId="{5823AE44-539A-4D7D-88EB-06210D0B343B}" dt="2022-02-17T17:47:24.815" v="1607"/>
          <ac:spMkLst>
            <pc:docMk/>
            <pc:sldMk cId="3234182748" sldId="284"/>
            <ac:spMk id="3" creationId="{F6B6901B-5440-4260-A73E-912338288306}"/>
          </ac:spMkLst>
        </pc:spChg>
        <pc:graphicFrameChg chg="mod">
          <ac:chgData name="Amy Yucus" userId="54b72515-c5df-4b89-85ae-2d1df99deee5" providerId="ADAL" clId="{5823AE44-539A-4D7D-88EB-06210D0B343B}" dt="2022-02-17T19:16:19.661" v="1730" actId="207"/>
          <ac:graphicFrameMkLst>
            <pc:docMk/>
            <pc:sldMk cId="3234182748" sldId="284"/>
            <ac:graphicFrameMk id="5" creationId="{13755865-EBB6-4316-93A3-E50E45001E13}"/>
          </ac:graphicFrameMkLst>
        </pc:graphicFrameChg>
      </pc:sldChg>
      <pc:sldChg chg="modSp">
        <pc:chgData name="Amy Yucus" userId="54b72515-c5df-4b89-85ae-2d1df99deee5" providerId="ADAL" clId="{5823AE44-539A-4D7D-88EB-06210D0B343B}" dt="2022-02-17T19:16:26.467" v="1731" actId="207"/>
        <pc:sldMkLst>
          <pc:docMk/>
          <pc:sldMk cId="1819972408" sldId="285"/>
        </pc:sldMkLst>
        <pc:graphicFrameChg chg="mod">
          <ac:chgData name="Amy Yucus" userId="54b72515-c5df-4b89-85ae-2d1df99deee5" providerId="ADAL" clId="{5823AE44-539A-4D7D-88EB-06210D0B343B}" dt="2022-02-17T19:16:26.467" v="1731" actId="207"/>
          <ac:graphicFrameMkLst>
            <pc:docMk/>
            <pc:sldMk cId="1819972408" sldId="285"/>
            <ac:graphicFrameMk id="5" creationId="{13755865-EBB6-4316-93A3-E50E45001E13}"/>
          </ac:graphicFrameMkLst>
        </pc:graphicFrameChg>
      </pc:sldChg>
      <pc:sldChg chg="addSp delSp modSp del mod">
        <pc:chgData name="Amy Yucus" userId="54b72515-c5df-4b89-85ae-2d1df99deee5" providerId="ADAL" clId="{5823AE44-539A-4D7D-88EB-06210D0B343B}" dt="2022-02-17T19:14:24.765" v="1722" actId="47"/>
        <pc:sldMkLst>
          <pc:docMk/>
          <pc:sldMk cId="2784533471" sldId="286"/>
        </pc:sldMkLst>
        <pc:graphicFrameChg chg="mod modGraphic">
          <ac:chgData name="Amy Yucus" userId="54b72515-c5df-4b89-85ae-2d1df99deee5" providerId="ADAL" clId="{5823AE44-539A-4D7D-88EB-06210D0B343B}" dt="2022-02-17T19:13:41.413" v="1718"/>
          <ac:graphicFrameMkLst>
            <pc:docMk/>
            <pc:sldMk cId="2784533471" sldId="286"/>
            <ac:graphicFrameMk id="193" creationId="{430BF02D-C3C6-441D-9CD6-275A25529AC3}"/>
          </ac:graphicFrameMkLst>
        </pc:graphicFrameChg>
        <pc:picChg chg="add del mod">
          <ac:chgData name="Amy Yucus" userId="54b72515-c5df-4b89-85ae-2d1df99deee5" providerId="ADAL" clId="{5823AE44-539A-4D7D-88EB-06210D0B343B}" dt="2022-02-17T16:39:23.527" v="1448" actId="478"/>
          <ac:picMkLst>
            <pc:docMk/>
            <pc:sldMk cId="2784533471" sldId="286"/>
            <ac:picMk id="4" creationId="{4D6754CA-C883-4D05-82E0-627312927533}"/>
          </ac:picMkLst>
        </pc:picChg>
      </pc:sldChg>
      <pc:sldChg chg="modSp add del mod">
        <pc:chgData name="Amy Yucus" userId="54b72515-c5df-4b89-85ae-2d1df99deee5" providerId="ADAL" clId="{5823AE44-539A-4D7D-88EB-06210D0B343B}" dt="2022-02-17T21:39:12.269" v="2006" actId="47"/>
        <pc:sldMkLst>
          <pc:docMk/>
          <pc:sldMk cId="3324918895" sldId="287"/>
        </pc:sldMkLst>
        <pc:graphicFrameChg chg="mod modGraphic">
          <ac:chgData name="Amy Yucus" userId="54b72515-c5df-4b89-85ae-2d1df99deee5" providerId="ADAL" clId="{5823AE44-539A-4D7D-88EB-06210D0B343B}" dt="2022-02-17T19:27:34.604" v="1803" actId="207"/>
          <ac:graphicFrameMkLst>
            <pc:docMk/>
            <pc:sldMk cId="3324918895" sldId="287"/>
            <ac:graphicFrameMk id="131" creationId="{0F70415A-27B2-4E59-982F-A211944D733B}"/>
          </ac:graphicFrameMkLst>
        </pc:graphicFrameChg>
      </pc:sldChg>
      <pc:sldChg chg="addSp modSp mod">
        <pc:chgData name="Amy Yucus" userId="54b72515-c5df-4b89-85ae-2d1df99deee5" providerId="ADAL" clId="{5823AE44-539A-4D7D-88EB-06210D0B343B}" dt="2022-02-17T17:36:45.695" v="1600" actId="403"/>
        <pc:sldMkLst>
          <pc:docMk/>
          <pc:sldMk cId="931204651" sldId="288"/>
        </pc:sldMkLst>
        <pc:spChg chg="add mod">
          <ac:chgData name="Amy Yucus" userId="54b72515-c5df-4b89-85ae-2d1df99deee5" providerId="ADAL" clId="{5823AE44-539A-4D7D-88EB-06210D0B343B}" dt="2022-02-17T17:36:45.695" v="1600" actId="403"/>
          <ac:spMkLst>
            <pc:docMk/>
            <pc:sldMk cId="931204651" sldId="288"/>
            <ac:spMk id="8" creationId="{1FC8D89E-33A2-4440-81AD-4574C38BB787}"/>
          </ac:spMkLst>
        </pc:spChg>
        <pc:picChg chg="add mod modCrop">
          <ac:chgData name="Amy Yucus" userId="54b72515-c5df-4b89-85ae-2d1df99deee5" providerId="ADAL" clId="{5823AE44-539A-4D7D-88EB-06210D0B343B}" dt="2022-02-17T16:27:58.416" v="1394" actId="1076"/>
          <ac:picMkLst>
            <pc:docMk/>
            <pc:sldMk cId="931204651" sldId="288"/>
            <ac:picMk id="7" creationId="{BBAE1842-37FC-4C7E-8A72-E247F95C4C09}"/>
          </ac:picMkLst>
        </pc:picChg>
      </pc:sldChg>
      <pc:sldChg chg="addSp delSp modSp mod">
        <pc:chgData name="Amy Yucus" userId="54b72515-c5df-4b89-85ae-2d1df99deee5" providerId="ADAL" clId="{5823AE44-539A-4D7D-88EB-06210D0B343B}" dt="2022-02-18T04:47:05.689" v="2144" actId="1076"/>
        <pc:sldMkLst>
          <pc:docMk/>
          <pc:sldMk cId="2066289183" sldId="289"/>
        </pc:sldMkLst>
        <pc:picChg chg="del mod">
          <ac:chgData name="Amy Yucus" userId="54b72515-c5df-4b89-85ae-2d1df99deee5" providerId="ADAL" clId="{5823AE44-539A-4D7D-88EB-06210D0B343B}" dt="2022-02-17T19:22:43.696" v="1763" actId="478"/>
          <ac:picMkLst>
            <pc:docMk/>
            <pc:sldMk cId="2066289183" sldId="289"/>
            <ac:picMk id="19" creationId="{8EFB7815-7EF8-43C9-A863-96D6D34D386F}"/>
          </ac:picMkLst>
        </pc:picChg>
        <pc:picChg chg="add mod ord">
          <ac:chgData name="Amy Yucus" userId="54b72515-c5df-4b89-85ae-2d1df99deee5" providerId="ADAL" clId="{5823AE44-539A-4D7D-88EB-06210D0B343B}" dt="2022-02-18T04:47:05.689" v="2144" actId="1076"/>
          <ac:picMkLst>
            <pc:docMk/>
            <pc:sldMk cId="2066289183" sldId="289"/>
            <ac:picMk id="20" creationId="{68B322F9-B39C-457E-ACEE-93E8ABE50F2F}"/>
          </ac:picMkLst>
        </pc:picChg>
      </pc:sldChg>
      <pc:sldChg chg="modSp add del mod ord">
        <pc:chgData name="Amy Yucus" userId="54b72515-c5df-4b89-85ae-2d1df99deee5" providerId="ADAL" clId="{5823AE44-539A-4D7D-88EB-06210D0B343B}" dt="2022-02-17T21:38:21.976" v="1995" actId="47"/>
        <pc:sldMkLst>
          <pc:docMk/>
          <pc:sldMk cId="345575613" sldId="290"/>
        </pc:sldMkLst>
        <pc:spChg chg="mod">
          <ac:chgData name="Amy Yucus" userId="54b72515-c5df-4b89-85ae-2d1df99deee5" providerId="ADAL" clId="{5823AE44-539A-4D7D-88EB-06210D0B343B}" dt="2022-02-17T21:36:20.113" v="1918" actId="20577"/>
          <ac:spMkLst>
            <pc:docMk/>
            <pc:sldMk cId="345575613" sldId="290"/>
            <ac:spMk id="2" creationId="{9F6DAA4D-ECF8-42A9-B2B5-4433D025E694}"/>
          </ac:spMkLst>
        </pc:spChg>
        <pc:graphicFrameChg chg="mod">
          <ac:chgData name="Amy Yucus" userId="54b72515-c5df-4b89-85ae-2d1df99deee5" providerId="ADAL" clId="{5823AE44-539A-4D7D-88EB-06210D0B343B}" dt="2022-02-17T19:27:26.142" v="1802" actId="207"/>
          <ac:graphicFrameMkLst>
            <pc:docMk/>
            <pc:sldMk cId="345575613" sldId="290"/>
            <ac:graphicFrameMk id="131" creationId="{0F70415A-27B2-4E59-982F-A211944D733B}"/>
          </ac:graphicFrameMkLst>
        </pc:graphicFrameChg>
      </pc:sldChg>
      <pc:sldChg chg="addSp delSp modSp new del mod setBg setClrOvrMap">
        <pc:chgData name="Amy Yucus" userId="54b72515-c5df-4b89-85ae-2d1df99deee5" providerId="ADAL" clId="{5823AE44-539A-4D7D-88EB-06210D0B343B}" dt="2022-02-17T19:34:48.233" v="1884" actId="47"/>
        <pc:sldMkLst>
          <pc:docMk/>
          <pc:sldMk cId="2982456347" sldId="291"/>
        </pc:sldMkLst>
        <pc:spChg chg="add del mod">
          <ac:chgData name="Amy Yucus" userId="54b72515-c5df-4b89-85ae-2d1df99deee5" providerId="ADAL" clId="{5823AE44-539A-4D7D-88EB-06210D0B343B}" dt="2022-02-17T19:31:37.777" v="1836" actId="478"/>
          <ac:spMkLst>
            <pc:docMk/>
            <pc:sldMk cId="2982456347" sldId="291"/>
            <ac:spMk id="5" creationId="{88BA1A80-8988-43EA-9C82-F0881EBC2EC1}"/>
          </ac:spMkLst>
        </pc:spChg>
        <pc:spChg chg="add mod">
          <ac:chgData name="Amy Yucus" userId="54b72515-c5df-4b89-85ae-2d1df99deee5" providerId="ADAL" clId="{5823AE44-539A-4D7D-88EB-06210D0B343B}" dt="2022-02-17T19:32:50.731" v="1853" actId="26606"/>
          <ac:spMkLst>
            <pc:docMk/>
            <pc:sldMk cId="2982456347" sldId="291"/>
            <ac:spMk id="7" creationId="{9D67E86F-C43D-4AB8-902E-40103D2786BA}"/>
          </ac:spMkLst>
        </pc:spChg>
        <pc:spChg chg="add del">
          <ac:chgData name="Amy Yucus" userId="54b72515-c5df-4b89-85ae-2d1df99deee5" providerId="ADAL" clId="{5823AE44-539A-4D7D-88EB-06210D0B343B}" dt="2022-02-17T19:32:50.725" v="1852" actId="26606"/>
          <ac:spMkLst>
            <pc:docMk/>
            <pc:sldMk cId="2982456347" sldId="291"/>
            <ac:spMk id="12" creationId="{1D153959-30FA-4987-A094-7243641F474B}"/>
          </ac:spMkLst>
        </pc:spChg>
        <pc:spChg chg="add del">
          <ac:chgData name="Amy Yucus" userId="54b72515-c5df-4b89-85ae-2d1df99deee5" providerId="ADAL" clId="{5823AE44-539A-4D7D-88EB-06210D0B343B}" dt="2022-02-17T19:32:50.725" v="1852" actId="26606"/>
          <ac:spMkLst>
            <pc:docMk/>
            <pc:sldMk cId="2982456347" sldId="291"/>
            <ac:spMk id="14" creationId="{EB6D1D7F-141C-4D8E-BFBA-D95B68E16385}"/>
          </ac:spMkLst>
        </pc:spChg>
        <pc:spChg chg="add del">
          <ac:chgData name="Amy Yucus" userId="54b72515-c5df-4b89-85ae-2d1df99deee5" providerId="ADAL" clId="{5823AE44-539A-4D7D-88EB-06210D0B343B}" dt="2022-02-17T19:32:50.725" v="1852" actId="26606"/>
          <ac:spMkLst>
            <pc:docMk/>
            <pc:sldMk cId="2982456347" sldId="291"/>
            <ac:spMk id="16" creationId="{B7B54865-0417-4422-B63B-3E74C04CD741}"/>
          </ac:spMkLst>
        </pc:spChg>
        <pc:spChg chg="add del">
          <ac:chgData name="Amy Yucus" userId="54b72515-c5df-4b89-85ae-2d1df99deee5" providerId="ADAL" clId="{5823AE44-539A-4D7D-88EB-06210D0B343B}" dt="2022-02-17T19:32:50.725" v="1852" actId="26606"/>
          <ac:spMkLst>
            <pc:docMk/>
            <pc:sldMk cId="2982456347" sldId="291"/>
            <ac:spMk id="18" creationId="{4815D795-EBA0-4245-89F8-B459481683FB}"/>
          </ac:spMkLst>
        </pc:spChg>
        <pc:spChg chg="add">
          <ac:chgData name="Amy Yucus" userId="54b72515-c5df-4b89-85ae-2d1df99deee5" providerId="ADAL" clId="{5823AE44-539A-4D7D-88EB-06210D0B343B}" dt="2022-02-17T19:32:50.731" v="1853" actId="26606"/>
          <ac:spMkLst>
            <pc:docMk/>
            <pc:sldMk cId="2982456347" sldId="291"/>
            <ac:spMk id="20" creationId="{1D153959-30FA-4987-A094-7243641F474B}"/>
          </ac:spMkLst>
        </pc:spChg>
        <pc:spChg chg="add">
          <ac:chgData name="Amy Yucus" userId="54b72515-c5df-4b89-85ae-2d1df99deee5" providerId="ADAL" clId="{5823AE44-539A-4D7D-88EB-06210D0B343B}" dt="2022-02-17T19:32:50.731" v="1853" actId="26606"/>
          <ac:spMkLst>
            <pc:docMk/>
            <pc:sldMk cId="2982456347" sldId="291"/>
            <ac:spMk id="21" creationId="{EB6D1D7F-141C-4D8E-BFBA-D95B68E16385}"/>
          </ac:spMkLst>
        </pc:spChg>
        <pc:spChg chg="add">
          <ac:chgData name="Amy Yucus" userId="54b72515-c5df-4b89-85ae-2d1df99deee5" providerId="ADAL" clId="{5823AE44-539A-4D7D-88EB-06210D0B343B}" dt="2022-02-17T19:32:50.731" v="1853" actId="26606"/>
          <ac:spMkLst>
            <pc:docMk/>
            <pc:sldMk cId="2982456347" sldId="291"/>
            <ac:spMk id="22" creationId="{558DA214-7FDA-4C9D-A7CF-9AD725E290E1}"/>
          </ac:spMkLst>
        </pc:spChg>
        <pc:picChg chg="add mod ord">
          <ac:chgData name="Amy Yucus" userId="54b72515-c5df-4b89-85ae-2d1df99deee5" providerId="ADAL" clId="{5823AE44-539A-4D7D-88EB-06210D0B343B}" dt="2022-02-17T19:33:50.804" v="1868" actId="1076"/>
          <ac:picMkLst>
            <pc:docMk/>
            <pc:sldMk cId="2982456347" sldId="291"/>
            <ac:picMk id="2" creationId="{9C454BE6-29FE-4B9E-B35B-DC14E212453B}"/>
          </ac:picMkLst>
        </pc:picChg>
        <pc:picChg chg="add del mod">
          <ac:chgData name="Amy Yucus" userId="54b72515-c5df-4b89-85ae-2d1df99deee5" providerId="ADAL" clId="{5823AE44-539A-4D7D-88EB-06210D0B343B}" dt="2022-02-17T19:30:20.875" v="1825" actId="478"/>
          <ac:picMkLst>
            <pc:docMk/>
            <pc:sldMk cId="2982456347" sldId="291"/>
            <ac:picMk id="3" creationId="{AFCAF01B-E463-4DAF-B821-E6F1AD1DB734}"/>
          </ac:picMkLst>
        </pc:picChg>
      </pc:sldChg>
      <pc:sldChg chg="addSp delSp modSp new mod setBg addAnim delAnim modAnim setClrOvrMap">
        <pc:chgData name="Amy Yucus" userId="54b72515-c5df-4b89-85ae-2d1df99deee5" providerId="ADAL" clId="{5823AE44-539A-4D7D-88EB-06210D0B343B}" dt="2022-02-18T04:24:04.615" v="2138"/>
        <pc:sldMkLst>
          <pc:docMk/>
          <pc:sldMk cId="2227563976" sldId="292"/>
        </pc:sldMkLst>
        <pc:spChg chg="mod">
          <ac:chgData name="Amy Yucus" userId="54b72515-c5df-4b89-85ae-2d1df99deee5" providerId="ADAL" clId="{5823AE44-539A-4D7D-88EB-06210D0B343B}" dt="2022-02-17T19:34:20.285" v="1876" actId="26606"/>
          <ac:spMkLst>
            <pc:docMk/>
            <pc:sldMk cId="2227563976" sldId="292"/>
            <ac:spMk id="2" creationId="{7FE1533D-47AC-4160-B3B7-569A850F577B}"/>
          </ac:spMkLst>
        </pc:spChg>
        <pc:spChg chg="mod">
          <ac:chgData name="Amy Yucus" userId="54b72515-c5df-4b89-85ae-2d1df99deee5" providerId="ADAL" clId="{5823AE44-539A-4D7D-88EB-06210D0B343B}" dt="2022-02-17T19:35:28.597" v="1888" actId="207"/>
          <ac:spMkLst>
            <pc:docMk/>
            <pc:sldMk cId="2227563976" sldId="292"/>
            <ac:spMk id="3" creationId="{D5BC3086-9F84-4F5A-9E4D-249A6E3CAC72}"/>
          </ac:spMkLst>
        </pc:spChg>
        <pc:spChg chg="add del">
          <ac:chgData name="Amy Yucus" userId="54b72515-c5df-4b89-85ae-2d1df99deee5" providerId="ADAL" clId="{5823AE44-539A-4D7D-88EB-06210D0B343B}" dt="2022-02-17T19:34:17.114" v="1873" actId="26606"/>
          <ac:spMkLst>
            <pc:docMk/>
            <pc:sldMk cId="2227563976" sldId="292"/>
            <ac:spMk id="10" creationId="{4AA13AD3-0A4F-475A-BEBB-DEEFF5C096C3}"/>
          </ac:spMkLst>
        </pc:spChg>
        <pc:spChg chg="add del">
          <ac:chgData name="Amy Yucus" userId="54b72515-c5df-4b89-85ae-2d1df99deee5" providerId="ADAL" clId="{5823AE44-539A-4D7D-88EB-06210D0B343B}" dt="2022-02-17T19:34:17.114" v="1873" actId="26606"/>
          <ac:spMkLst>
            <pc:docMk/>
            <pc:sldMk cId="2227563976" sldId="292"/>
            <ac:spMk id="12" creationId="{5816E978-1809-4EE5-9DFC-90ECA301A7BA}"/>
          </ac:spMkLst>
        </pc:spChg>
        <pc:spChg chg="add del">
          <ac:chgData name="Amy Yucus" userId="54b72515-c5df-4b89-85ae-2d1df99deee5" providerId="ADAL" clId="{5823AE44-539A-4D7D-88EB-06210D0B343B}" dt="2022-02-17T19:34:20.280" v="1875" actId="26606"/>
          <ac:spMkLst>
            <pc:docMk/>
            <pc:sldMk cId="2227563976" sldId="292"/>
            <ac:spMk id="14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19:34:20.285" v="1876" actId="26606"/>
          <ac:spMkLst>
            <pc:docMk/>
            <pc:sldMk cId="2227563976" sldId="292"/>
            <ac:spMk id="16" creationId="{4AA13AD3-0A4F-475A-BEBB-DEEFF5C096C3}"/>
          </ac:spMkLst>
        </pc:spChg>
        <pc:spChg chg="add">
          <ac:chgData name="Amy Yucus" userId="54b72515-c5df-4b89-85ae-2d1df99deee5" providerId="ADAL" clId="{5823AE44-539A-4D7D-88EB-06210D0B343B}" dt="2022-02-17T19:34:20.285" v="1876" actId="26606"/>
          <ac:spMkLst>
            <pc:docMk/>
            <pc:sldMk cId="2227563976" sldId="292"/>
            <ac:spMk id="17" creationId="{5816E978-1809-4EE5-9DFC-90ECA301A7BA}"/>
          </ac:spMkLst>
        </pc:spChg>
        <pc:picChg chg="add mod ord">
          <ac:chgData name="Amy Yucus" userId="54b72515-c5df-4b89-85ae-2d1df99deee5" providerId="ADAL" clId="{5823AE44-539A-4D7D-88EB-06210D0B343B}" dt="2022-02-18T04:23:47.019" v="2136" actId="1076"/>
          <ac:picMkLst>
            <pc:docMk/>
            <pc:sldMk cId="2227563976" sldId="292"/>
            <ac:picMk id="5" creationId="{8462D959-7F2D-479E-ADDD-A4936A9F9028}"/>
          </ac:picMkLst>
        </pc:picChg>
      </pc:sldChg>
      <pc:sldChg chg="modSp new del mod">
        <pc:chgData name="Amy Yucus" userId="54b72515-c5df-4b89-85ae-2d1df99deee5" providerId="ADAL" clId="{5823AE44-539A-4D7D-88EB-06210D0B343B}" dt="2022-02-17T19:32:28.855" v="1849" actId="47"/>
        <pc:sldMkLst>
          <pc:docMk/>
          <pc:sldMk cId="2366294292" sldId="292"/>
        </pc:sldMkLst>
        <pc:spChg chg="mod">
          <ac:chgData name="Amy Yucus" userId="54b72515-c5df-4b89-85ae-2d1df99deee5" providerId="ADAL" clId="{5823AE44-539A-4D7D-88EB-06210D0B343B}" dt="2022-02-17T19:32:26.410" v="1848"/>
          <ac:spMkLst>
            <pc:docMk/>
            <pc:sldMk cId="2366294292" sldId="292"/>
            <ac:spMk id="2" creationId="{0C64E8B7-EF9B-41DB-8FD3-FB9881DEC24A}"/>
          </ac:spMkLst>
        </pc:spChg>
      </pc:sldChg>
      <pc:sldChg chg="addSp delSp modSp new del mod">
        <pc:chgData name="Amy Yucus" userId="54b72515-c5df-4b89-85ae-2d1df99deee5" providerId="ADAL" clId="{5823AE44-539A-4D7D-88EB-06210D0B343B}" dt="2022-02-17T21:42:33.537" v="2079" actId="47"/>
        <pc:sldMkLst>
          <pc:docMk/>
          <pc:sldMk cId="721772243" sldId="293"/>
        </pc:sldMkLst>
        <pc:spChg chg="mod">
          <ac:chgData name="Amy Yucus" userId="54b72515-c5df-4b89-85ae-2d1df99deee5" providerId="ADAL" clId="{5823AE44-539A-4D7D-88EB-06210D0B343B}" dt="2022-02-17T21:36:59.617" v="1950" actId="20577"/>
          <ac:spMkLst>
            <pc:docMk/>
            <pc:sldMk cId="721772243" sldId="293"/>
            <ac:spMk id="2" creationId="{BE242961-0E7D-4408-BC51-5B9921CBEDAF}"/>
          </ac:spMkLst>
        </pc:spChg>
        <pc:spChg chg="del mod">
          <ac:chgData name="Amy Yucus" userId="54b72515-c5df-4b89-85ae-2d1df99deee5" providerId="ADAL" clId="{5823AE44-539A-4D7D-88EB-06210D0B343B}" dt="2022-02-17T21:39:50.996" v="2009" actId="26606"/>
          <ac:spMkLst>
            <pc:docMk/>
            <pc:sldMk cId="721772243" sldId="293"/>
            <ac:spMk id="3" creationId="{C2A964B0-70C7-4864-8156-33E91944DEB6}"/>
          </ac:spMkLst>
        </pc:spChg>
        <pc:spChg chg="mod ord">
          <ac:chgData name="Amy Yucus" userId="54b72515-c5df-4b89-85ae-2d1df99deee5" providerId="ADAL" clId="{5823AE44-539A-4D7D-88EB-06210D0B343B}" dt="2022-02-17T21:41:29.456" v="2039" actId="1076"/>
          <ac:spMkLst>
            <pc:docMk/>
            <pc:sldMk cId="721772243" sldId="293"/>
            <ac:spMk id="4" creationId="{F9BB2731-F21B-427A-B5C8-0C96F2F93B6B}"/>
          </ac:spMkLst>
        </pc:spChg>
        <pc:spChg chg="add del mod">
          <ac:chgData name="Amy Yucus" userId="54b72515-c5df-4b89-85ae-2d1df99deee5" providerId="ADAL" clId="{5823AE44-539A-4D7D-88EB-06210D0B343B}" dt="2022-02-17T21:41:25.418" v="2037" actId="478"/>
          <ac:spMkLst>
            <pc:docMk/>
            <pc:sldMk cId="721772243" sldId="293"/>
            <ac:spMk id="7" creationId="{F7ED0F1C-8DBD-4E1E-88AA-3A039D716943}"/>
          </ac:spMkLst>
        </pc:spChg>
        <pc:spChg chg="add del mod">
          <ac:chgData name="Amy Yucus" userId="54b72515-c5df-4b89-85ae-2d1df99deee5" providerId="ADAL" clId="{5823AE44-539A-4D7D-88EB-06210D0B343B}" dt="2022-02-17T21:41:26.498" v="2038" actId="478"/>
          <ac:spMkLst>
            <pc:docMk/>
            <pc:sldMk cId="721772243" sldId="293"/>
            <ac:spMk id="8" creationId="{7D611BF7-DB3D-4132-9B3C-BA1A66D42E5B}"/>
          </ac:spMkLst>
        </pc:spChg>
        <pc:spChg chg="add del mod">
          <ac:chgData name="Amy Yucus" userId="54b72515-c5df-4b89-85ae-2d1df99deee5" providerId="ADAL" clId="{5823AE44-539A-4D7D-88EB-06210D0B343B}" dt="2022-02-17T21:41:23.199" v="2036" actId="478"/>
          <ac:spMkLst>
            <pc:docMk/>
            <pc:sldMk cId="721772243" sldId="293"/>
            <ac:spMk id="9" creationId="{B2746913-C094-4C1D-920A-C03DB29C2F41}"/>
          </ac:spMkLst>
        </pc:spChg>
        <pc:spChg chg="add del">
          <ac:chgData name="Amy Yucus" userId="54b72515-c5df-4b89-85ae-2d1df99deee5" providerId="ADAL" clId="{5823AE44-539A-4D7D-88EB-06210D0B343B}" dt="2022-02-17T21:41:11.185" v="2027" actId="22"/>
          <ac:spMkLst>
            <pc:docMk/>
            <pc:sldMk cId="721772243" sldId="293"/>
            <ac:spMk id="10" creationId="{55568772-F734-4A10-A9A8-E85EAAA5E9E4}"/>
          </ac:spMkLst>
        </pc:spChg>
        <pc:spChg chg="add del">
          <ac:chgData name="Amy Yucus" userId="54b72515-c5df-4b89-85ae-2d1df99deee5" providerId="ADAL" clId="{5823AE44-539A-4D7D-88EB-06210D0B343B}" dt="2022-02-17T21:41:18.161" v="2029" actId="22"/>
          <ac:spMkLst>
            <pc:docMk/>
            <pc:sldMk cId="721772243" sldId="293"/>
            <ac:spMk id="12" creationId="{C0310BCC-5AD8-42AE-A0B0-EC4C6F74C15B}"/>
          </ac:spMkLst>
        </pc:spChg>
        <pc:graphicFrameChg chg="add">
          <ac:chgData name="Amy Yucus" userId="54b72515-c5df-4b89-85ae-2d1df99deee5" providerId="ADAL" clId="{5823AE44-539A-4D7D-88EB-06210D0B343B}" dt="2022-02-17T21:39:50.996" v="2009" actId="26606"/>
          <ac:graphicFrameMkLst>
            <pc:docMk/>
            <pc:sldMk cId="721772243" sldId="293"/>
            <ac:graphicFrameMk id="6" creationId="{C985C0FA-8E78-463E-9CD4-31F746759DC8}"/>
          </ac:graphicFrameMkLst>
        </pc:graphicFrameChg>
      </pc:sldChg>
      <pc:sldChg chg="addSp delSp modSp new mod">
        <pc:chgData name="Amy Yucus" userId="54b72515-c5df-4b89-85ae-2d1df99deee5" providerId="ADAL" clId="{5823AE44-539A-4D7D-88EB-06210D0B343B}" dt="2022-02-18T04:46:40.847" v="2143" actId="208"/>
        <pc:sldMkLst>
          <pc:docMk/>
          <pc:sldMk cId="2408588625" sldId="294"/>
        </pc:sldMkLst>
        <pc:spChg chg="mod">
          <ac:chgData name="Amy Yucus" userId="54b72515-c5df-4b89-85ae-2d1df99deee5" providerId="ADAL" clId="{5823AE44-539A-4D7D-88EB-06210D0B343B}" dt="2022-02-18T04:46:36.548" v="2142" actId="208"/>
          <ac:spMkLst>
            <pc:docMk/>
            <pc:sldMk cId="2408588625" sldId="294"/>
            <ac:spMk id="2" creationId="{3870F9D3-45EC-4A66-9D8B-EE620C88F854}"/>
          </ac:spMkLst>
        </pc:spChg>
        <pc:spChg chg="mod">
          <ac:chgData name="Amy Yucus" userId="54b72515-c5df-4b89-85ae-2d1df99deee5" providerId="ADAL" clId="{5823AE44-539A-4D7D-88EB-06210D0B343B}" dt="2022-02-17T21:46:44.354" v="2133" actId="1076"/>
          <ac:spMkLst>
            <pc:docMk/>
            <pc:sldMk cId="2408588625" sldId="294"/>
            <ac:spMk id="3" creationId="{55E0BBBF-A80D-41B0-B138-B97E980BA819}"/>
          </ac:spMkLst>
        </pc:spChg>
        <pc:spChg chg="mod">
          <ac:chgData name="Amy Yucus" userId="54b72515-c5df-4b89-85ae-2d1df99deee5" providerId="ADAL" clId="{5823AE44-539A-4D7D-88EB-06210D0B343B}" dt="2022-02-18T04:46:40.847" v="2143" actId="208"/>
          <ac:spMkLst>
            <pc:docMk/>
            <pc:sldMk cId="2408588625" sldId="294"/>
            <ac:spMk id="4" creationId="{868B1089-09A9-417C-B1F0-509F9A3A736D}"/>
          </ac:spMkLst>
        </pc:spChg>
        <pc:spChg chg="mod">
          <ac:chgData name="Amy Yucus" userId="54b72515-c5df-4b89-85ae-2d1df99deee5" providerId="ADAL" clId="{5823AE44-539A-4D7D-88EB-06210D0B343B}" dt="2022-02-17T21:46:47.879" v="2134" actId="1076"/>
          <ac:spMkLst>
            <pc:docMk/>
            <pc:sldMk cId="2408588625" sldId="294"/>
            <ac:spMk id="5" creationId="{55778A58-4EFC-40B7-B043-8F40CA53E498}"/>
          </ac:spMkLst>
        </pc:spChg>
        <pc:spChg chg="mod">
          <ac:chgData name="Amy Yucus" userId="54b72515-c5df-4b89-85ae-2d1df99deee5" providerId="ADAL" clId="{5823AE44-539A-4D7D-88EB-06210D0B343B}" dt="2022-02-17T21:42:43.804" v="2118" actId="20577"/>
          <ac:spMkLst>
            <pc:docMk/>
            <pc:sldMk cId="2408588625" sldId="294"/>
            <ac:spMk id="6" creationId="{DB79E0BD-5A64-42BD-BD65-4F27901FEA16}"/>
          </ac:spMkLst>
        </pc:spChg>
        <pc:spChg chg="add del">
          <ac:chgData name="Amy Yucus" userId="54b72515-c5df-4b89-85ae-2d1df99deee5" providerId="ADAL" clId="{5823AE44-539A-4D7D-88EB-06210D0B343B}" dt="2022-02-17T21:46:08.518" v="2127" actId="11529"/>
          <ac:spMkLst>
            <pc:docMk/>
            <pc:sldMk cId="2408588625" sldId="294"/>
            <ac:spMk id="7" creationId="{3D533E58-F66D-4714-A342-FB63252CA086}"/>
          </ac:spMkLst>
        </pc:spChg>
        <pc:spChg chg="add del">
          <ac:chgData name="Amy Yucus" userId="54b72515-c5df-4b89-85ae-2d1df99deee5" providerId="ADAL" clId="{5823AE44-539A-4D7D-88EB-06210D0B343B}" dt="2022-02-17T21:46:16.980" v="2129" actId="11529"/>
          <ac:spMkLst>
            <pc:docMk/>
            <pc:sldMk cId="2408588625" sldId="294"/>
            <ac:spMk id="8" creationId="{CA854E37-2053-4C15-8818-776A25F9CB2E}"/>
          </ac:spMkLst>
        </pc:spChg>
      </pc:sldChg>
      <pc:sldMasterChg chg="add del addSldLayout delSldLayout">
        <pc:chgData name="Amy Yucus" userId="54b72515-c5df-4b89-85ae-2d1df99deee5" providerId="ADAL" clId="{5823AE44-539A-4D7D-88EB-06210D0B343B}" dt="2022-02-14T15:55:42.880" v="57" actId="26606"/>
        <pc:sldMasterMkLst>
          <pc:docMk/>
          <pc:sldMasterMk cId="4072143682" sldId="2147483648"/>
        </pc:sldMasterMkLst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3100342359" sldId="2147483649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1442115785" sldId="2147483650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2228750981" sldId="2147483651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1177316751" sldId="2147483652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319411231" sldId="2147483653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2209992492" sldId="2147483654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3124272557" sldId="2147483655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1232998487" sldId="2147483656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481996825" sldId="2147483657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1218723714" sldId="2147483658"/>
          </pc:sldLayoutMkLst>
        </pc:sldLayoutChg>
        <pc:sldLayoutChg chg="add del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4072143682" sldId="2147483648"/>
            <pc:sldLayoutMk cId="1297577743" sldId="2147483659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4:24.932" v="29" actId="26606"/>
        <pc:sldMasterMkLst>
          <pc:docMk/>
          <pc:sldMasterMk cId="120126748" sldId="2147483660"/>
        </pc:sldMasterMkLst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2786191863" sldId="2147483661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850290636" sldId="2147483662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2985597729" sldId="2147483663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3015412276" sldId="2147483664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4144220718" sldId="2147483665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1258650287" sldId="2147483666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207814954" sldId="2147483667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1910801808" sldId="2147483668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3248883428" sldId="2147483669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2737090238" sldId="2147483670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20126748" sldId="2147483660"/>
            <pc:sldLayoutMk cId="717988909" sldId="2147483671"/>
          </pc:sldLayoutMkLst>
        </pc:sldLayoutChg>
      </pc:sldMasterChg>
      <pc:sldMasterChg chg="add del replId addSldLayout delSldLayout">
        <pc:chgData name="Amy Yucus" userId="54b72515-c5df-4b89-85ae-2d1df99deee5" providerId="ADAL" clId="{5823AE44-539A-4D7D-88EB-06210D0B343B}" dt="2022-02-14T15:55:09.545" v="44" actId="26606"/>
        <pc:sldMasterMkLst>
          <pc:docMk/>
          <pc:sldMasterMk cId="1930755053" sldId="2147483660"/>
        </pc:sldMasterMkLst>
        <pc:sldLayoutChg chg="add del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4104651666" sldId="2147483661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2382588457" sldId="2147483662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4211678981" sldId="2147483663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1771487438" sldId="2147483664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4249479277" sldId="2147483665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714997028" sldId="2147483666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2384163704" sldId="2147483667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2331778049" sldId="2147483668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4272421449" sldId="2147483669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2326419856" sldId="2147483670"/>
          </pc:sldLayoutMkLst>
        </pc:sldLayoutChg>
        <pc:sldLayoutChg chg="add del replId">
          <pc:chgData name="Amy Yucus" userId="54b72515-c5df-4b89-85ae-2d1df99deee5" providerId="ADAL" clId="{5823AE44-539A-4D7D-88EB-06210D0B343B}" dt="2022-02-14T15:55:09.545" v="44" actId="26606"/>
          <pc:sldLayoutMkLst>
            <pc:docMk/>
            <pc:sldMasterMk cId="1930755053" sldId="2147483660"/>
            <pc:sldLayoutMk cId="3202075022" sldId="2147483671"/>
          </pc:sldLayoutMkLst>
        </pc:sldLayoutChg>
      </pc:sldMasterChg>
      <pc:sldMasterChg chg="add del replId addSldLayout delSldLayout">
        <pc:chgData name="Amy Yucus" userId="54b72515-c5df-4b89-85ae-2d1df99deee5" providerId="ADAL" clId="{5823AE44-539A-4D7D-88EB-06210D0B343B}" dt="2022-02-14T15:54:59.852" v="36" actId="26606"/>
        <pc:sldMasterMkLst>
          <pc:docMk/>
          <pc:sldMasterMk cId="3548979793" sldId="2147483660"/>
        </pc:sldMasterMkLst>
        <pc:sldLayoutChg chg="add del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361918721" sldId="2147483661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2494497615" sldId="2147483662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2957268342" sldId="2147483663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882158627" sldId="2147483664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4063996143" sldId="2147483665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4177822188" sldId="2147483666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1306129544" sldId="2147483667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2190475784" sldId="2147483668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708646743" sldId="2147483669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142001231" sldId="2147483670"/>
          </pc:sldLayoutMkLst>
        </pc:sldLayoutChg>
        <pc:sldLayoutChg chg="add del replId">
          <pc:chgData name="Amy Yucus" userId="54b72515-c5df-4b89-85ae-2d1df99deee5" providerId="ADAL" clId="{5823AE44-539A-4D7D-88EB-06210D0B343B}" dt="2022-02-14T15:54:59.852" v="36" actId="26606"/>
          <pc:sldLayoutMkLst>
            <pc:docMk/>
            <pc:sldMasterMk cId="3548979793" sldId="2147483660"/>
            <pc:sldLayoutMk cId="1160607599" sldId="2147483671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32.954" v="54" actId="26606"/>
        <pc:sldMasterMkLst>
          <pc:docMk/>
          <pc:sldMasterMk cId="263119399" sldId="2147483673"/>
        </pc:sldMasterMkLst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3613626216" sldId="2147483662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3769103861" sldId="2147483663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71966222" sldId="2147483664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2428156958" sldId="2147483665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3929215606" sldId="2147483666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409464241" sldId="2147483667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3919691320" sldId="2147483668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4261583926" sldId="2147483669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3134744778" sldId="2147483670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4060954478" sldId="2147483671"/>
          </pc:sldLayoutMkLst>
        </pc:sldLayoutChg>
        <pc:sldLayoutChg chg="add del">
          <pc:chgData name="Amy Yucus" userId="54b72515-c5df-4b89-85ae-2d1df99deee5" providerId="ADAL" clId="{5823AE44-539A-4D7D-88EB-06210D0B343B}" dt="2022-02-14T15:55:32.954" v="54" actId="26606"/>
          <pc:sldLayoutMkLst>
            <pc:docMk/>
            <pc:sldMasterMk cId="263119399" sldId="2147483673"/>
            <pc:sldLayoutMk cId="701100510" sldId="2147483672"/>
          </pc:sldLayoutMkLst>
        </pc:sldLayoutChg>
      </pc:sldMasterChg>
      <pc:sldMasterChg chg="add addSldLayout">
        <pc:chgData name="Amy Yucus" userId="54b72515-c5df-4b89-85ae-2d1df99deee5" providerId="ADAL" clId="{5823AE44-539A-4D7D-88EB-06210D0B343B}" dt="2022-02-14T15:55:42.880" v="57" actId="26606"/>
        <pc:sldMasterMkLst>
          <pc:docMk/>
          <pc:sldMasterMk cId="2326904245" sldId="2147483673"/>
        </pc:sldMasterMkLst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2334348050" sldId="2147483662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3667815985" sldId="2147483663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4213419063" sldId="2147483664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120260923" sldId="2147483665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875068871" sldId="2147483666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2838001710" sldId="2147483667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3190142148" sldId="2147483668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489941825" sldId="2147483669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3541899174" sldId="2147483670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4072291758" sldId="2147483671"/>
          </pc:sldLayoutMkLst>
        </pc:sldLayoutChg>
        <pc:sldLayoutChg chg="add">
          <pc:chgData name="Amy Yucus" userId="54b72515-c5df-4b89-85ae-2d1df99deee5" providerId="ADAL" clId="{5823AE44-539A-4D7D-88EB-06210D0B343B}" dt="2022-02-14T15:55:42.880" v="57" actId="26606"/>
          <pc:sldLayoutMkLst>
            <pc:docMk/>
            <pc:sldMasterMk cId="2326904245" sldId="2147483673"/>
            <pc:sldLayoutMk cId="2938318701" sldId="2147483672"/>
          </pc:sldLayoutMkLst>
        </pc:sldLayoutChg>
      </pc:sldMasterChg>
      <pc:sldMasterChg chg="del delSldLayout">
        <pc:chgData name="Amy Yucus" userId="54b72515-c5df-4b89-85ae-2d1df99deee5" providerId="ADAL" clId="{5823AE44-539A-4D7D-88EB-06210D0B343B}" dt="2022-02-15T19:35:48.005" v="111" actId="26606"/>
        <pc:sldMasterMkLst>
          <pc:docMk/>
          <pc:sldMasterMk cId="2715620084" sldId="2147483674"/>
        </pc:sldMasterMkLst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1178075418" sldId="2147483675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4211927761" sldId="2147483676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744867597" sldId="2147483677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3193728149" sldId="2147483678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4250993432" sldId="2147483679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1086240422" sldId="2147483680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2106037814" sldId="2147483681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2557559306" sldId="2147483682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2270863353" sldId="2147483683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1855526014" sldId="2147483684"/>
          </pc:sldLayoutMkLst>
        </pc:sldLayoutChg>
        <pc:sldLayoutChg chg="del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2715620084" sldId="2147483674"/>
            <pc:sldLayoutMk cId="3099692989" sldId="2147483685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4:54.680" v="32" actId="26606"/>
        <pc:sldMasterMkLst>
          <pc:docMk/>
          <pc:sldMasterMk cId="1346634925" sldId="2147483692"/>
        </pc:sldMasterMkLst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2982357528" sldId="2147483681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4194273374" sldId="2147483682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4215404373" sldId="2147483683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1812055214" sldId="2147483684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891212707" sldId="2147483685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2566286411" sldId="2147483686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305834692" sldId="2147483687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2848032067" sldId="2147483688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3359972109" sldId="2147483689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922652239" sldId="2147483690"/>
          </pc:sldLayoutMkLst>
        </pc:sldLayoutChg>
        <pc:sldLayoutChg chg="add del">
          <pc:chgData name="Amy Yucus" userId="54b72515-c5df-4b89-85ae-2d1df99deee5" providerId="ADAL" clId="{5823AE44-539A-4D7D-88EB-06210D0B343B}" dt="2022-02-14T15:54:54.680" v="32" actId="26606"/>
          <pc:sldLayoutMkLst>
            <pc:docMk/>
            <pc:sldMasterMk cId="1346634925" sldId="2147483692"/>
            <pc:sldLayoutMk cId="1099290777" sldId="2147483691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12.632" v="50" actId="26606"/>
        <pc:sldMasterMkLst>
          <pc:docMk/>
          <pc:sldMasterMk cId="1449456945" sldId="2147483699"/>
        </pc:sldMasterMkLst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4117572113" sldId="2147483688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1524093674" sldId="2147483689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908332479" sldId="2147483690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2029999426" sldId="2147483691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1540237800" sldId="2147483692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1215536503" sldId="2147483693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1401417897" sldId="2147483694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4098640671" sldId="2147483695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3758045523" sldId="2147483696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2114193350" sldId="2147483697"/>
          </pc:sldLayoutMkLst>
        </pc:sldLayoutChg>
        <pc:sldLayoutChg chg="add del">
          <pc:chgData name="Amy Yucus" userId="54b72515-c5df-4b89-85ae-2d1df99deee5" providerId="ADAL" clId="{5823AE44-539A-4D7D-88EB-06210D0B343B}" dt="2022-02-14T15:55:12.632" v="50" actId="26606"/>
          <pc:sldLayoutMkLst>
            <pc:docMk/>
            <pc:sldMasterMk cId="1449456945" sldId="2147483699"/>
            <pc:sldLayoutMk cId="4284904909" sldId="2147483698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00.795" v="38" actId="26606"/>
        <pc:sldMasterMkLst>
          <pc:docMk/>
          <pc:sldMasterMk cId="1937944019" sldId="2147483699"/>
        </pc:sldMasterMkLst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3561579990" sldId="2147483688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884429703" sldId="2147483689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1601016167" sldId="2147483690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1099266980" sldId="2147483691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3116865597" sldId="2147483692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4135053462" sldId="2147483693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588345339" sldId="2147483694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1712363171" sldId="2147483695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2368438203" sldId="2147483696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4234751104" sldId="2147483697"/>
          </pc:sldLayoutMkLst>
        </pc:sldLayoutChg>
        <pc:sldLayoutChg chg="add del">
          <pc:chgData name="Amy Yucus" userId="54b72515-c5df-4b89-85ae-2d1df99deee5" providerId="ADAL" clId="{5823AE44-539A-4D7D-88EB-06210D0B343B}" dt="2022-02-14T15:55:00.795" v="38" actId="26606"/>
          <pc:sldLayoutMkLst>
            <pc:docMk/>
            <pc:sldMasterMk cId="1937944019" sldId="2147483699"/>
            <pc:sldLayoutMk cId="3298776875" sldId="2147483698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10.403" v="46" actId="26606"/>
        <pc:sldMasterMkLst>
          <pc:docMk/>
          <pc:sldMasterMk cId="1209787626" sldId="2147483712"/>
        </pc:sldMasterMkLst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1045275967" sldId="2147483701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2892070019" sldId="2147483702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1115282338" sldId="2147483703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3506648064" sldId="2147483704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2551627155" sldId="2147483705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3200284778" sldId="2147483706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717592011" sldId="2147483707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1325978332" sldId="2147483708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1085004489" sldId="2147483709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382621868" sldId="2147483710"/>
          </pc:sldLayoutMkLst>
        </pc:sldLayoutChg>
        <pc:sldLayoutChg chg="add del">
          <pc:chgData name="Amy Yucus" userId="54b72515-c5df-4b89-85ae-2d1df99deee5" providerId="ADAL" clId="{5823AE44-539A-4D7D-88EB-06210D0B343B}" dt="2022-02-14T15:55:10.403" v="46" actId="26606"/>
          <pc:sldLayoutMkLst>
            <pc:docMk/>
            <pc:sldMasterMk cId="1209787626" sldId="2147483712"/>
            <pc:sldLayoutMk cId="3126065643" sldId="2147483711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04.354" v="40" actId="26606"/>
        <pc:sldMasterMkLst>
          <pc:docMk/>
          <pc:sldMasterMk cId="1943914435" sldId="2147483712"/>
        </pc:sldMasterMkLst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2336407169" sldId="2147483701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1365692805" sldId="2147483702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435362569" sldId="2147483703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1410892474" sldId="2147483704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2929759964" sldId="2147483705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2875229420" sldId="2147483706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1637985108" sldId="2147483707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730551208" sldId="2147483708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2300919804" sldId="2147483709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354217908" sldId="2147483710"/>
          </pc:sldLayoutMkLst>
        </pc:sldLayoutChg>
        <pc:sldLayoutChg chg="add del">
          <pc:chgData name="Amy Yucus" userId="54b72515-c5df-4b89-85ae-2d1df99deee5" providerId="ADAL" clId="{5823AE44-539A-4D7D-88EB-06210D0B343B}" dt="2022-02-14T15:55:04.354" v="40" actId="26606"/>
          <pc:sldLayoutMkLst>
            <pc:docMk/>
            <pc:sldMasterMk cId="1943914435" sldId="2147483712"/>
            <pc:sldLayoutMk cId="1792372764" sldId="2147483711"/>
          </pc:sldLayoutMkLst>
        </pc:sldLayoutChg>
      </pc:sldMasterChg>
      <pc:sldMasterChg chg="add addSldLayout">
        <pc:chgData name="Amy Yucus" userId="54b72515-c5df-4b89-85ae-2d1df99deee5" providerId="ADAL" clId="{5823AE44-539A-4D7D-88EB-06210D0B343B}" dt="2022-02-15T19:35:48.005" v="111" actId="26606"/>
        <pc:sldMasterMkLst>
          <pc:docMk/>
          <pc:sldMasterMk cId="3209487921" sldId="2147483712"/>
        </pc:sldMasterMkLst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2877923298" sldId="2147483701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3307514219" sldId="2147483702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2178580416" sldId="2147483703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3654181531" sldId="2147483704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289193342" sldId="2147483705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1422852010" sldId="2147483706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1508692902" sldId="2147483707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3666488846" sldId="2147483708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1871636027" sldId="2147483709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1533090256" sldId="2147483710"/>
          </pc:sldLayoutMkLst>
        </pc:sldLayoutChg>
        <pc:sldLayoutChg chg="add">
          <pc:chgData name="Amy Yucus" userId="54b72515-c5df-4b89-85ae-2d1df99deee5" providerId="ADAL" clId="{5823AE44-539A-4D7D-88EB-06210D0B343B}" dt="2022-02-15T19:35:48.005" v="111" actId="26606"/>
          <pc:sldLayoutMkLst>
            <pc:docMk/>
            <pc:sldMasterMk cId="3209487921" sldId="2147483712"/>
            <pc:sldLayoutMk cId="3459208204" sldId="2147483711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3:59.828" v="5" actId="26606"/>
        <pc:sldMasterMkLst>
          <pc:docMk/>
          <pc:sldMasterMk cId="83196552" sldId="2147483724"/>
        </pc:sldMasterMkLst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2619814550" sldId="2147483713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550957051" sldId="2147483714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774169065" sldId="2147483715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4109775067" sldId="2147483716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2501077433" sldId="2147483717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3972020542" sldId="2147483718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762557515" sldId="2147483719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291375764" sldId="2147483720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167608561" sldId="2147483721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2830010252" sldId="2147483722"/>
          </pc:sldLayoutMkLst>
        </pc:sldLayoutChg>
        <pc:sldLayoutChg chg="add del">
          <pc:chgData name="Amy Yucus" userId="54b72515-c5df-4b89-85ae-2d1df99deee5" providerId="ADAL" clId="{5823AE44-539A-4D7D-88EB-06210D0B343B}" dt="2022-02-14T15:53:59.828" v="5" actId="26606"/>
          <pc:sldLayoutMkLst>
            <pc:docMk/>
            <pc:sldMasterMk cId="83196552" sldId="2147483724"/>
            <pc:sldLayoutMk cId="659438048" sldId="2147483723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5:14.767" v="52" actId="26606"/>
        <pc:sldMasterMkLst>
          <pc:docMk/>
          <pc:sldMasterMk cId="1904786511" sldId="2147483725"/>
        </pc:sldMasterMkLst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3575820691" sldId="2147483714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3852727912" sldId="2147483715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2490147969" sldId="2147483716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416665806" sldId="2147483717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752144045" sldId="2147483718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2251003455" sldId="2147483719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3073436312" sldId="2147483720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2343736753" sldId="2147483721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1650291342" sldId="2147483722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172076781" sldId="2147483723"/>
          </pc:sldLayoutMkLst>
        </pc:sldLayoutChg>
        <pc:sldLayoutChg chg="add del">
          <pc:chgData name="Amy Yucus" userId="54b72515-c5df-4b89-85ae-2d1df99deee5" providerId="ADAL" clId="{5823AE44-539A-4D7D-88EB-06210D0B343B}" dt="2022-02-14T15:55:14.767" v="52" actId="26606"/>
          <pc:sldLayoutMkLst>
            <pc:docMk/>
            <pc:sldMasterMk cId="1904786511" sldId="2147483725"/>
            <pc:sldLayoutMk cId="2962328162" sldId="2147483724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3:47.939" v="3" actId="26606"/>
        <pc:sldMasterMkLst>
          <pc:docMk/>
          <pc:sldMasterMk cId="164813316" sldId="2147483737"/>
        </pc:sldMasterMkLst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206454632" sldId="2147483726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268847869" sldId="2147483727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742970595" sldId="2147483728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976427764" sldId="2147483729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1540693" sldId="2147483730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737922191" sldId="2147483731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1521081725" sldId="2147483732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2117365799" sldId="2147483733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595525635" sldId="2147483734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396580277" sldId="2147483735"/>
          </pc:sldLayoutMkLst>
        </pc:sldLayoutChg>
        <pc:sldLayoutChg chg="add del">
          <pc:chgData name="Amy Yucus" userId="54b72515-c5df-4b89-85ae-2d1df99deee5" providerId="ADAL" clId="{5823AE44-539A-4D7D-88EB-06210D0B343B}" dt="2022-02-14T15:53:47.939" v="3" actId="26606"/>
          <pc:sldLayoutMkLst>
            <pc:docMk/>
            <pc:sldMasterMk cId="164813316" sldId="2147483737"/>
            <pc:sldLayoutMk cId="379043839" sldId="2147483736"/>
          </pc:sldLayoutMkLst>
        </pc:sldLayoutChg>
      </pc:sldMasterChg>
      <pc:sldMasterChg chg="add del addSldLayout delSldLayout">
        <pc:chgData name="Amy Yucus" userId="54b72515-c5df-4b89-85ae-2d1df99deee5" providerId="ADAL" clId="{5823AE44-539A-4D7D-88EB-06210D0B343B}" dt="2022-02-14T15:54:24.932" v="29" actId="26606"/>
        <pc:sldMasterMkLst>
          <pc:docMk/>
          <pc:sldMasterMk cId="1598015832" sldId="2147483744"/>
        </pc:sldMasterMkLst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1187499054" sldId="2147483733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1921165279" sldId="2147483734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4111000941" sldId="2147483735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3254912727" sldId="2147483736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3364338909" sldId="2147483737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4244488919" sldId="2147483738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2257111989" sldId="2147483739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381691933" sldId="2147483740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3788544092" sldId="2147483741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1534501380" sldId="2147483742"/>
          </pc:sldLayoutMkLst>
        </pc:sldLayoutChg>
        <pc:sldLayoutChg chg="add del">
          <pc:chgData name="Amy Yucus" userId="54b72515-c5df-4b89-85ae-2d1df99deee5" providerId="ADAL" clId="{5823AE44-539A-4D7D-88EB-06210D0B343B}" dt="2022-02-14T15:54:24.932" v="29" actId="26606"/>
          <pc:sldLayoutMkLst>
            <pc:docMk/>
            <pc:sldMasterMk cId="1598015832" sldId="2147483744"/>
            <pc:sldLayoutMk cId="258157459" sldId="2147483743"/>
          </pc:sldLayoutMkLst>
        </pc:sldLayoutChg>
      </pc:sldMasterChg>
    </pc:docChg>
  </pc:docChgLst>
  <pc:docChgLst>
    <pc:chgData name="Ted Korby" userId="S::tkorby@dev-10.com::89016512-e6a4-4c89-a973-0055dee832f5" providerId="AD" clId="Web-{4D7B199D-9953-581B-D1CC-7019B2BFC6E1}"/>
    <pc:docChg chg="modSld">
      <pc:chgData name="Ted Korby" userId="S::tkorby@dev-10.com::89016512-e6a4-4c89-a973-0055dee832f5" providerId="AD" clId="Web-{4D7B199D-9953-581B-D1CC-7019B2BFC6E1}" dt="2022-02-17T22:45:45.640" v="599" actId="20577"/>
      <pc:docMkLst>
        <pc:docMk/>
      </pc:docMkLst>
      <pc:sldChg chg="modSp">
        <pc:chgData name="Ted Korby" userId="S::tkorby@dev-10.com::89016512-e6a4-4c89-a973-0055dee832f5" providerId="AD" clId="Web-{4D7B199D-9953-581B-D1CC-7019B2BFC6E1}" dt="2022-02-17T22:07:10.503" v="507" actId="20577"/>
        <pc:sldMkLst>
          <pc:docMk/>
          <pc:sldMk cId="1531721892" sldId="258"/>
        </pc:sldMkLst>
        <pc:graphicFrameChg chg="modGraphic">
          <ac:chgData name="Ted Korby" userId="S::tkorby@dev-10.com::89016512-e6a4-4c89-a973-0055dee832f5" providerId="AD" clId="Web-{4D7B199D-9953-581B-D1CC-7019B2BFC6E1}" dt="2022-02-17T22:07:10.503" v="507" actId="20577"/>
          <ac:graphicFrameMkLst>
            <pc:docMk/>
            <pc:sldMk cId="1531721892" sldId="258"/>
            <ac:graphicFrameMk id="5" creationId="{BA54ECC7-EB9E-4ED9-B80D-2A7666D122CD}"/>
          </ac:graphicFrameMkLst>
        </pc:graphicFrameChg>
      </pc:sldChg>
      <pc:sldChg chg="modSp">
        <pc:chgData name="Ted Korby" userId="S::tkorby@dev-10.com::89016512-e6a4-4c89-a973-0055dee832f5" providerId="AD" clId="Web-{4D7B199D-9953-581B-D1CC-7019B2BFC6E1}" dt="2022-02-17T22:45:45.640" v="599" actId="20577"/>
        <pc:sldMkLst>
          <pc:docMk/>
          <pc:sldMk cId="1617186880" sldId="266"/>
        </pc:sldMkLst>
        <pc:spChg chg="mod">
          <ac:chgData name="Ted Korby" userId="S::tkorby@dev-10.com::89016512-e6a4-4c89-a973-0055dee832f5" providerId="AD" clId="Web-{4D7B199D-9953-581B-D1CC-7019B2BFC6E1}" dt="2022-02-17T22:45:45.640" v="599" actId="20577"/>
          <ac:spMkLst>
            <pc:docMk/>
            <pc:sldMk cId="1617186880" sldId="266"/>
            <ac:spMk id="3" creationId="{F8B378A9-C85D-4AB8-A257-2CD7260BA33E}"/>
          </ac:spMkLst>
        </pc:spChg>
      </pc:sldChg>
      <pc:sldChg chg="modSp">
        <pc:chgData name="Ted Korby" userId="S::tkorby@dev-10.com::89016512-e6a4-4c89-a973-0055dee832f5" providerId="AD" clId="Web-{4D7B199D-9953-581B-D1CC-7019B2BFC6E1}" dt="2022-02-17T22:27:18.009" v="539" actId="20577"/>
        <pc:sldMkLst>
          <pc:docMk/>
          <pc:sldMk cId="605474061" sldId="267"/>
        </pc:sldMkLst>
        <pc:spChg chg="mod">
          <ac:chgData name="Ted Korby" userId="S::tkorby@dev-10.com::89016512-e6a4-4c89-a973-0055dee832f5" providerId="AD" clId="Web-{4D7B199D-9953-581B-D1CC-7019B2BFC6E1}" dt="2022-02-17T22:27:18.009" v="539" actId="20577"/>
          <ac:spMkLst>
            <pc:docMk/>
            <pc:sldMk cId="605474061" sldId="267"/>
            <ac:spMk id="3" creationId="{8367ECA2-28DF-417E-AE4D-D4591865EED1}"/>
          </ac:spMkLst>
        </pc:spChg>
      </pc:sldChg>
      <pc:sldChg chg="modSp">
        <pc:chgData name="Ted Korby" userId="S::tkorby@dev-10.com::89016512-e6a4-4c89-a973-0055dee832f5" providerId="AD" clId="Web-{4D7B199D-9953-581B-D1CC-7019B2BFC6E1}" dt="2022-02-17T22:26:30.462" v="537" actId="20577"/>
        <pc:sldMkLst>
          <pc:docMk/>
          <pc:sldMk cId="1101972645" sldId="271"/>
        </pc:sldMkLst>
        <pc:spChg chg="mod">
          <ac:chgData name="Ted Korby" userId="S::tkorby@dev-10.com::89016512-e6a4-4c89-a973-0055dee832f5" providerId="AD" clId="Web-{4D7B199D-9953-581B-D1CC-7019B2BFC6E1}" dt="2022-02-17T22:26:30.462" v="537" actId="20577"/>
          <ac:spMkLst>
            <pc:docMk/>
            <pc:sldMk cId="1101972645" sldId="271"/>
            <ac:spMk id="6" creationId="{CC827FA3-6894-465C-8559-9DA607B39BF9}"/>
          </ac:spMkLst>
        </pc:spChg>
      </pc:sldChg>
      <pc:sldChg chg="modSp">
        <pc:chgData name="Ted Korby" userId="S::tkorby@dev-10.com::89016512-e6a4-4c89-a973-0055dee832f5" providerId="AD" clId="Web-{4D7B199D-9953-581B-D1CC-7019B2BFC6E1}" dt="2022-02-17T21:13:33.640" v="440" actId="20577"/>
        <pc:sldMkLst>
          <pc:docMk/>
          <pc:sldMk cId="3889016531" sldId="276"/>
        </pc:sldMkLst>
        <pc:graphicFrameChg chg="modGraphic">
          <ac:chgData name="Ted Korby" userId="S::tkorby@dev-10.com::89016512-e6a4-4c89-a973-0055dee832f5" providerId="AD" clId="Web-{4D7B199D-9953-581B-D1CC-7019B2BFC6E1}" dt="2022-02-17T21:13:33.640" v="440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  <pc:sldChg chg="modSp">
        <pc:chgData name="Ted Korby" userId="S::tkorby@dev-10.com::89016512-e6a4-4c89-a973-0055dee832f5" providerId="AD" clId="Web-{4D7B199D-9953-581B-D1CC-7019B2BFC6E1}" dt="2022-02-17T19:06:37.360" v="76" actId="20577"/>
        <pc:sldMkLst>
          <pc:docMk/>
          <pc:sldMk cId="4186784301" sldId="277"/>
        </pc:sldMkLst>
        <pc:graphicFrameChg chg="modGraphic">
          <ac:chgData name="Ted Korby" userId="S::tkorby@dev-10.com::89016512-e6a4-4c89-a973-0055dee832f5" providerId="AD" clId="Web-{4D7B199D-9953-581B-D1CC-7019B2BFC6E1}" dt="2022-02-17T19:06:37.360" v="76" actId="20577"/>
          <ac:graphicFrameMkLst>
            <pc:docMk/>
            <pc:sldMk cId="4186784301" sldId="277"/>
            <ac:graphicFrameMk id="5" creationId="{13755865-EBB6-4316-93A3-E50E45001E13}"/>
          </ac:graphicFrameMkLst>
        </pc:graphicFrameChg>
      </pc:sldChg>
      <pc:sldChg chg="modSp">
        <pc:chgData name="Ted Korby" userId="S::tkorby@dev-10.com::89016512-e6a4-4c89-a973-0055dee832f5" providerId="AD" clId="Web-{4D7B199D-9953-581B-D1CC-7019B2BFC6E1}" dt="2022-02-17T21:41:13.954" v="505" actId="20577"/>
        <pc:sldMkLst>
          <pc:docMk/>
          <pc:sldMk cId="931204651" sldId="288"/>
        </pc:sldMkLst>
        <pc:spChg chg="mod">
          <ac:chgData name="Ted Korby" userId="S::tkorby@dev-10.com::89016512-e6a4-4c89-a973-0055dee832f5" providerId="AD" clId="Web-{4D7B199D-9953-581B-D1CC-7019B2BFC6E1}" dt="2022-02-17T21:40:52.767" v="469" actId="20577"/>
          <ac:spMkLst>
            <pc:docMk/>
            <pc:sldMk cId="931204651" sldId="288"/>
            <ac:spMk id="5" creationId="{B80B8B12-824A-4BD1-A2A8-8B5C25340B8E}"/>
          </ac:spMkLst>
        </pc:spChg>
        <pc:spChg chg="mod">
          <ac:chgData name="Ted Korby" userId="S::tkorby@dev-10.com::89016512-e6a4-4c89-a973-0055dee832f5" providerId="AD" clId="Web-{4D7B199D-9953-581B-D1CC-7019B2BFC6E1}" dt="2022-02-17T21:41:13.954" v="505" actId="20577"/>
          <ac:spMkLst>
            <pc:docMk/>
            <pc:sldMk cId="931204651" sldId="288"/>
            <ac:spMk id="8" creationId="{1FC8D89E-33A2-4440-81AD-4574C38BB787}"/>
          </ac:spMkLst>
        </pc:spChg>
        <pc:spChg chg="mod">
          <ac:chgData name="Ted Korby" userId="S::tkorby@dev-10.com::89016512-e6a4-4c89-a973-0055dee832f5" providerId="AD" clId="Web-{4D7B199D-9953-581B-D1CC-7019B2BFC6E1}" dt="2022-02-17T21:41:10.235" v="497" actId="20577"/>
          <ac:spMkLst>
            <pc:docMk/>
            <pc:sldMk cId="931204651" sldId="288"/>
            <ac:spMk id="9" creationId="{74FA055F-1F7F-4091-9D32-6D7D6A5EDBA4}"/>
          </ac:spMkLst>
        </pc:spChg>
        <pc:spChg chg="mod">
          <ac:chgData name="Ted Korby" userId="S::tkorby@dev-10.com::89016512-e6a4-4c89-a973-0055dee832f5" providerId="AD" clId="Web-{4D7B199D-9953-581B-D1CC-7019B2BFC6E1}" dt="2022-02-17T21:41:00.235" v="478" actId="20577"/>
          <ac:spMkLst>
            <pc:docMk/>
            <pc:sldMk cId="931204651" sldId="288"/>
            <ac:spMk id="10" creationId="{6E8D2535-4335-450C-8059-A67E363B250B}"/>
          </ac:spMkLst>
        </pc:spChg>
      </pc:sldChg>
    </pc:docChg>
  </pc:docChgLst>
  <pc:docChgLst>
    <pc:chgData name="Annie Kittendorf" userId="S::akittendorf@dev-10.com::b81f57d9-2fd4-483c-b757-3b436de1894e" providerId="AD" clId="Web-{D0D203C9-AB10-4829-8A79-53BAC91384DF}"/>
    <pc:docChg chg="modSld">
      <pc:chgData name="Annie Kittendorf" userId="S::akittendorf@dev-10.com::b81f57d9-2fd4-483c-b757-3b436de1894e" providerId="AD" clId="Web-{D0D203C9-AB10-4829-8A79-53BAC91384DF}" dt="2022-02-17T21:35:06.003" v="14" actId="20577"/>
      <pc:docMkLst>
        <pc:docMk/>
      </pc:docMkLst>
      <pc:sldChg chg="modSp">
        <pc:chgData name="Annie Kittendorf" userId="S::akittendorf@dev-10.com::b81f57d9-2fd4-483c-b757-3b436de1894e" providerId="AD" clId="Web-{D0D203C9-AB10-4829-8A79-53BAC91384DF}" dt="2022-02-17T21:35:06.003" v="14" actId="20577"/>
        <pc:sldMkLst>
          <pc:docMk/>
          <pc:sldMk cId="3234182748" sldId="284"/>
        </pc:sldMkLst>
        <pc:graphicFrameChg chg="modGraphic">
          <ac:chgData name="Annie Kittendorf" userId="S::akittendorf@dev-10.com::b81f57d9-2fd4-483c-b757-3b436de1894e" providerId="AD" clId="Web-{D0D203C9-AB10-4829-8A79-53BAC91384DF}" dt="2022-02-17T21:35:06.003" v="14" actId="20577"/>
          <ac:graphicFrameMkLst>
            <pc:docMk/>
            <pc:sldMk cId="3234182748" sldId="284"/>
            <ac:graphicFrameMk id="5" creationId="{13755865-EBB6-4316-93A3-E50E45001E13}"/>
          </ac:graphicFrameMkLst>
        </pc:graphicFrameChg>
      </pc:sldChg>
    </pc:docChg>
  </pc:docChgLst>
  <pc:docChgLst>
    <pc:chgData name="Annie Kittendorf" userId="S::akittendorf@dev-10.com::b81f57d9-2fd4-483c-b757-3b436de1894e" providerId="AD" clId="Web-{FF385075-C1B6-45C1-8659-BF0D5E75596F}"/>
    <pc:docChg chg="modSld">
      <pc:chgData name="Annie Kittendorf" userId="S::akittendorf@dev-10.com::b81f57d9-2fd4-483c-b757-3b436de1894e" providerId="AD" clId="Web-{FF385075-C1B6-45C1-8659-BF0D5E75596F}" dt="2022-02-17T16:49:45.229" v="290" actId="20577"/>
      <pc:docMkLst>
        <pc:docMk/>
      </pc:docMkLst>
      <pc:sldChg chg="addSp delSp modSp">
        <pc:chgData name="Annie Kittendorf" userId="S::akittendorf@dev-10.com::b81f57d9-2fd4-483c-b757-3b436de1894e" providerId="AD" clId="Web-{FF385075-C1B6-45C1-8659-BF0D5E75596F}" dt="2022-02-17T16:47:04.927" v="272" actId="20577"/>
        <pc:sldMkLst>
          <pc:docMk/>
          <pc:sldMk cId="3275129419" sldId="264"/>
        </pc:sldMkLst>
        <pc:spChg chg="add mod">
          <ac:chgData name="Annie Kittendorf" userId="S::akittendorf@dev-10.com::b81f57d9-2fd4-483c-b757-3b436de1894e" providerId="AD" clId="Web-{FF385075-C1B6-45C1-8659-BF0D5E75596F}" dt="2022-02-17T16:47:04.927" v="272" actId="20577"/>
          <ac:spMkLst>
            <pc:docMk/>
            <pc:sldMk cId="3275129419" sldId="264"/>
            <ac:spMk id="2" creationId="{FC34C273-B59A-4AF6-A269-41B6833E46DB}"/>
          </ac:spMkLst>
        </pc:spChg>
        <pc:spChg chg="add del">
          <ac:chgData name="Annie Kittendorf" userId="S::akittendorf@dev-10.com::b81f57d9-2fd4-483c-b757-3b436de1894e" providerId="AD" clId="Web-{FF385075-C1B6-45C1-8659-BF0D5E75596F}" dt="2022-02-17T16:44:01.765" v="168"/>
          <ac:spMkLst>
            <pc:docMk/>
            <pc:sldMk cId="3275129419" sldId="264"/>
            <ac:spMk id="3" creationId="{4DE89F04-8880-4729-ABD8-374FDECC611A}"/>
          </ac:spMkLst>
        </pc:spChg>
      </pc:sldChg>
      <pc:sldChg chg="addSp modSp">
        <pc:chgData name="Annie Kittendorf" userId="S::akittendorf@dev-10.com::b81f57d9-2fd4-483c-b757-3b436de1894e" providerId="AD" clId="Web-{FF385075-C1B6-45C1-8659-BF0D5E75596F}" dt="2022-02-17T16:49:45.229" v="290" actId="20577"/>
        <pc:sldMkLst>
          <pc:docMk/>
          <pc:sldMk cId="931204651" sldId="288"/>
        </pc:sldMkLst>
        <pc:spChg chg="mod">
          <ac:chgData name="Annie Kittendorf" userId="S::akittendorf@dev-10.com::b81f57d9-2fd4-483c-b757-3b436de1894e" providerId="AD" clId="Web-{FF385075-C1B6-45C1-8659-BF0D5E75596F}" dt="2022-02-17T16:48:15.554" v="276" actId="1076"/>
          <ac:spMkLst>
            <pc:docMk/>
            <pc:sldMk cId="931204651" sldId="288"/>
            <ac:spMk id="5" creationId="{B80B8B12-824A-4BD1-A2A8-8B5C25340B8E}"/>
          </ac:spMkLst>
        </pc:spChg>
        <pc:spChg chg="add mod">
          <ac:chgData name="Annie Kittendorf" userId="S::akittendorf@dev-10.com::b81f57d9-2fd4-483c-b757-3b436de1894e" providerId="AD" clId="Web-{FF385075-C1B6-45C1-8659-BF0D5E75596F}" dt="2022-02-17T16:49:45.229" v="290" actId="20577"/>
          <ac:spMkLst>
            <pc:docMk/>
            <pc:sldMk cId="931204651" sldId="288"/>
            <ac:spMk id="9" creationId="{74FA055F-1F7F-4091-9D32-6D7D6A5EDBA4}"/>
          </ac:spMkLst>
        </pc:spChg>
        <pc:picChg chg="add mod">
          <ac:chgData name="Annie Kittendorf" userId="S::akittendorf@dev-10.com::b81f57d9-2fd4-483c-b757-3b436de1894e" providerId="AD" clId="Web-{FF385075-C1B6-45C1-8659-BF0D5E75596F}" dt="2022-02-17T16:35:11.513" v="162" actId="14100"/>
          <ac:picMkLst>
            <pc:docMk/>
            <pc:sldMk cId="931204651" sldId="288"/>
            <ac:picMk id="3" creationId="{0F9C3452-24BB-4B0D-9439-09B19046A566}"/>
          </ac:picMkLst>
        </pc:picChg>
        <pc:picChg chg="mod">
          <ac:chgData name="Annie Kittendorf" userId="S::akittendorf@dev-10.com::b81f57d9-2fd4-483c-b757-3b436de1894e" providerId="AD" clId="Web-{FF385075-C1B6-45C1-8659-BF0D5E75596F}" dt="2022-02-17T16:31:25.802" v="5" actId="14100"/>
          <ac:picMkLst>
            <pc:docMk/>
            <pc:sldMk cId="931204651" sldId="288"/>
            <ac:picMk id="7" creationId="{BBAE1842-37FC-4C7E-8A72-E247F95C4C09}"/>
          </ac:picMkLst>
        </pc:picChg>
      </pc:sldChg>
    </pc:docChg>
  </pc:docChgLst>
  <pc:docChgLst>
    <pc:chgData name="Dalton Bode" userId="S::dbode@dev-10.com::b7d5c724-8bad-44fa-a00f-06a57f7ea8ac" providerId="AD" clId="Web-{C33BA360-AAB6-49FA-A819-F78435A49667}"/>
    <pc:docChg chg="modSld">
      <pc:chgData name="Dalton Bode" userId="S::dbode@dev-10.com::b7d5c724-8bad-44fa-a00f-06a57f7ea8ac" providerId="AD" clId="Web-{C33BA360-AAB6-49FA-A819-F78435A49667}" dt="2022-02-17T15:40:54.942" v="53" actId="20577"/>
      <pc:docMkLst>
        <pc:docMk/>
      </pc:docMkLst>
      <pc:sldChg chg="delSp">
        <pc:chgData name="Dalton Bode" userId="S::dbode@dev-10.com::b7d5c724-8bad-44fa-a00f-06a57f7ea8ac" providerId="AD" clId="Web-{C33BA360-AAB6-49FA-A819-F78435A49667}" dt="2022-02-17T15:35:52.992" v="0"/>
        <pc:sldMkLst>
          <pc:docMk/>
          <pc:sldMk cId="588102213" sldId="262"/>
        </pc:sldMkLst>
        <pc:spChg chg="del">
          <ac:chgData name="Dalton Bode" userId="S::dbode@dev-10.com::b7d5c724-8bad-44fa-a00f-06a57f7ea8ac" providerId="AD" clId="Web-{C33BA360-AAB6-49FA-A819-F78435A49667}" dt="2022-02-17T15:35:52.992" v="0"/>
          <ac:spMkLst>
            <pc:docMk/>
            <pc:sldMk cId="588102213" sldId="262"/>
            <ac:spMk id="3" creationId="{080867AC-9800-44D1-A52A-9BFE5037A276}"/>
          </ac:spMkLst>
        </pc:spChg>
      </pc:sldChg>
      <pc:sldChg chg="modSp">
        <pc:chgData name="Dalton Bode" userId="S::dbode@dev-10.com::b7d5c724-8bad-44fa-a00f-06a57f7ea8ac" providerId="AD" clId="Web-{C33BA360-AAB6-49FA-A819-F78435A49667}" dt="2022-02-17T15:40:02.505" v="40" actId="20577"/>
        <pc:sldMkLst>
          <pc:docMk/>
          <pc:sldMk cId="605474061" sldId="267"/>
        </pc:sldMkLst>
        <pc:spChg chg="mod">
          <ac:chgData name="Dalton Bode" userId="S::dbode@dev-10.com::b7d5c724-8bad-44fa-a00f-06a57f7ea8ac" providerId="AD" clId="Web-{C33BA360-AAB6-49FA-A819-F78435A49667}" dt="2022-02-17T15:40:02.505" v="40" actId="20577"/>
          <ac:spMkLst>
            <pc:docMk/>
            <pc:sldMk cId="605474061" sldId="267"/>
            <ac:spMk id="3" creationId="{8367ECA2-28DF-417E-AE4D-D4591865EED1}"/>
          </ac:spMkLst>
        </pc:spChg>
      </pc:sldChg>
      <pc:sldChg chg="modSp">
        <pc:chgData name="Dalton Bode" userId="S::dbode@dev-10.com::b7d5c724-8bad-44fa-a00f-06a57f7ea8ac" providerId="AD" clId="Web-{C33BA360-AAB6-49FA-A819-F78435A49667}" dt="2022-02-17T15:40:54.942" v="53" actId="20577"/>
        <pc:sldMkLst>
          <pc:docMk/>
          <pc:sldMk cId="3889016531" sldId="276"/>
        </pc:sldMkLst>
        <pc:graphicFrameChg chg="modGraphic">
          <ac:chgData name="Dalton Bode" userId="S::dbode@dev-10.com::b7d5c724-8bad-44fa-a00f-06a57f7ea8ac" providerId="AD" clId="Web-{C33BA360-AAB6-49FA-A819-F78435A49667}" dt="2022-02-17T15:40:54.942" v="53" actId="20577"/>
          <ac:graphicFrameMkLst>
            <pc:docMk/>
            <pc:sldMk cId="3889016531" sldId="276"/>
            <ac:graphicFrameMk id="8" creationId="{1BCA68A7-FD86-4FCD-ACA0-47EC7572F125}"/>
          </ac:graphicFrameMkLst>
        </pc:graphicFrameChg>
      </pc:sldChg>
    </pc:docChg>
  </pc:docChgLst>
  <pc:docChgLst>
    <pc:chgData name="Annie Kittendorf" userId="S::akittendorf@dev-10.com::b81f57d9-2fd4-483c-b757-3b436de1894e" providerId="AD" clId="Web-{812E4009-6A45-46C4-A2FC-E176E72CB4A5}"/>
    <pc:docChg chg="addSld delSld modSld sldOrd">
      <pc:chgData name="Annie Kittendorf" userId="S::akittendorf@dev-10.com::b81f57d9-2fd4-483c-b757-3b436de1894e" providerId="AD" clId="Web-{812E4009-6A45-46C4-A2FC-E176E72CB4A5}" dt="2022-02-16T21:59:48.949" v="226" actId="20577"/>
      <pc:docMkLst>
        <pc:docMk/>
      </pc:docMkLst>
      <pc:sldChg chg="modSp">
        <pc:chgData name="Annie Kittendorf" userId="S::akittendorf@dev-10.com::b81f57d9-2fd4-483c-b757-3b436de1894e" providerId="AD" clId="Web-{812E4009-6A45-46C4-A2FC-E176E72CB4A5}" dt="2022-02-16T21:53:10.282" v="18" actId="20577"/>
        <pc:sldMkLst>
          <pc:docMk/>
          <pc:sldMk cId="4059788513" sldId="270"/>
        </pc:sldMkLst>
        <pc:spChg chg="mod">
          <ac:chgData name="Annie Kittendorf" userId="S::akittendorf@dev-10.com::b81f57d9-2fd4-483c-b757-3b436de1894e" providerId="AD" clId="Web-{812E4009-6A45-46C4-A2FC-E176E72CB4A5}" dt="2022-02-16T21:53:10.282" v="18" actId="20577"/>
          <ac:spMkLst>
            <pc:docMk/>
            <pc:sldMk cId="4059788513" sldId="270"/>
            <ac:spMk id="2" creationId="{40210EE9-7071-4184-A55B-2DCE39AE290A}"/>
          </ac:spMkLst>
        </pc:spChg>
      </pc:sldChg>
      <pc:sldChg chg="ord">
        <pc:chgData name="Annie Kittendorf" userId="S::akittendorf@dev-10.com::b81f57d9-2fd4-483c-b757-3b436de1894e" providerId="AD" clId="Web-{812E4009-6A45-46C4-A2FC-E176E72CB4A5}" dt="2022-02-16T21:54:38.429" v="19"/>
        <pc:sldMkLst>
          <pc:docMk/>
          <pc:sldMk cId="4186784301" sldId="277"/>
        </pc:sldMkLst>
      </pc:sldChg>
      <pc:sldChg chg="del">
        <pc:chgData name="Annie Kittendorf" userId="S::akittendorf@dev-10.com::b81f57d9-2fd4-483c-b757-3b436de1894e" providerId="AD" clId="Web-{812E4009-6A45-46C4-A2FC-E176E72CB4A5}" dt="2022-02-16T21:53:00.422" v="0"/>
        <pc:sldMkLst>
          <pc:docMk/>
          <pc:sldMk cId="4186781297" sldId="279"/>
        </pc:sldMkLst>
      </pc:sldChg>
      <pc:sldChg chg="del">
        <pc:chgData name="Annie Kittendorf" userId="S::akittendorf@dev-10.com::b81f57d9-2fd4-483c-b757-3b436de1894e" providerId="AD" clId="Web-{812E4009-6A45-46C4-A2FC-E176E72CB4A5}" dt="2022-02-16T21:53:01.610" v="1"/>
        <pc:sldMkLst>
          <pc:docMk/>
          <pc:sldMk cId="2926512761" sldId="280"/>
        </pc:sldMkLst>
      </pc:sldChg>
      <pc:sldChg chg="del">
        <pc:chgData name="Annie Kittendorf" userId="S::akittendorf@dev-10.com::b81f57d9-2fd4-483c-b757-3b436de1894e" providerId="AD" clId="Web-{812E4009-6A45-46C4-A2FC-E176E72CB4A5}" dt="2022-02-16T21:53:02.360" v="2"/>
        <pc:sldMkLst>
          <pc:docMk/>
          <pc:sldMk cId="2013742793" sldId="281"/>
        </pc:sldMkLst>
      </pc:sldChg>
      <pc:sldChg chg="modSp add del ord replId">
        <pc:chgData name="Annie Kittendorf" userId="S::akittendorf@dev-10.com::b81f57d9-2fd4-483c-b757-3b436de1894e" providerId="AD" clId="Web-{812E4009-6A45-46C4-A2FC-E176E72CB4A5}" dt="2022-02-16T21:58:28.756" v="174"/>
        <pc:sldMkLst>
          <pc:docMk/>
          <pc:sldMk cId="2643405110" sldId="283"/>
        </pc:sldMkLst>
        <pc:spChg chg="mod">
          <ac:chgData name="Annie Kittendorf" userId="S::akittendorf@dev-10.com::b81f57d9-2fd4-483c-b757-3b436de1894e" providerId="AD" clId="Web-{812E4009-6A45-46C4-A2FC-E176E72CB4A5}" dt="2022-02-16T21:54:45.648" v="24" actId="20577"/>
          <ac:spMkLst>
            <pc:docMk/>
            <pc:sldMk cId="2643405110" sldId="283"/>
            <ac:spMk id="2" creationId="{9F6DAA4D-ECF8-42A9-B2B5-4433D025E694}"/>
          </ac:spMkLst>
        </pc:spChg>
        <pc:graphicFrameChg chg="modGraphic">
          <ac:chgData name="Annie Kittendorf" userId="S::akittendorf@dev-10.com::b81f57d9-2fd4-483c-b757-3b436de1894e" providerId="AD" clId="Web-{812E4009-6A45-46C4-A2FC-E176E72CB4A5}" dt="2022-02-16T21:56:54.469" v="116" actId="20577"/>
          <ac:graphicFrameMkLst>
            <pc:docMk/>
            <pc:sldMk cId="2643405110" sldId="283"/>
            <ac:graphicFrameMk id="5" creationId="{13755865-EBB6-4316-93A3-E50E45001E13}"/>
          </ac:graphicFrameMkLst>
        </pc:graphicFrameChg>
      </pc:sldChg>
      <pc:sldChg chg="modSp add replId">
        <pc:chgData name="Annie Kittendorf" userId="S::akittendorf@dev-10.com::b81f57d9-2fd4-483c-b757-3b436de1894e" providerId="AD" clId="Web-{812E4009-6A45-46C4-A2FC-E176E72CB4A5}" dt="2022-02-16T21:58:19.506" v="172" actId="20577"/>
        <pc:sldMkLst>
          <pc:docMk/>
          <pc:sldMk cId="3234182748" sldId="284"/>
        </pc:sldMkLst>
        <pc:spChg chg="mod">
          <ac:chgData name="Annie Kittendorf" userId="S::akittendorf@dev-10.com::b81f57d9-2fd4-483c-b757-3b436de1894e" providerId="AD" clId="Web-{812E4009-6A45-46C4-A2FC-E176E72CB4A5}" dt="2022-02-16T21:58:19.506" v="172" actId="20577"/>
          <ac:spMkLst>
            <pc:docMk/>
            <pc:sldMk cId="3234182748" sldId="284"/>
            <ac:spMk id="2" creationId="{9F6DAA4D-ECF8-42A9-B2B5-4433D025E694}"/>
          </ac:spMkLst>
        </pc:spChg>
        <pc:graphicFrameChg chg="modGraphic">
          <ac:chgData name="Annie Kittendorf" userId="S::akittendorf@dev-10.com::b81f57d9-2fd4-483c-b757-3b436de1894e" providerId="AD" clId="Web-{812E4009-6A45-46C4-A2FC-E176E72CB4A5}" dt="2022-02-16T21:58:15.318" v="170" actId="20577"/>
          <ac:graphicFrameMkLst>
            <pc:docMk/>
            <pc:sldMk cId="3234182748" sldId="284"/>
            <ac:graphicFrameMk id="5" creationId="{13755865-EBB6-4316-93A3-E50E45001E13}"/>
          </ac:graphicFrameMkLst>
        </pc:graphicFrameChg>
      </pc:sldChg>
      <pc:sldChg chg="modSp add replId">
        <pc:chgData name="Annie Kittendorf" userId="S::akittendorf@dev-10.com::b81f57d9-2fd4-483c-b757-3b436de1894e" providerId="AD" clId="Web-{812E4009-6A45-46C4-A2FC-E176E72CB4A5}" dt="2022-02-16T21:59:48.949" v="226" actId="20577"/>
        <pc:sldMkLst>
          <pc:docMk/>
          <pc:sldMk cId="1819972408" sldId="285"/>
        </pc:sldMkLst>
        <pc:spChg chg="mod">
          <ac:chgData name="Annie Kittendorf" userId="S::akittendorf@dev-10.com::b81f57d9-2fd4-483c-b757-3b436de1894e" providerId="AD" clId="Web-{812E4009-6A45-46C4-A2FC-E176E72CB4A5}" dt="2022-02-16T21:59:16.822" v="179" actId="14100"/>
          <ac:spMkLst>
            <pc:docMk/>
            <pc:sldMk cId="1819972408" sldId="285"/>
            <ac:spMk id="2" creationId="{9F6DAA4D-ECF8-42A9-B2B5-4433D025E694}"/>
          </ac:spMkLst>
        </pc:spChg>
        <pc:graphicFrameChg chg="modGraphic">
          <ac:chgData name="Annie Kittendorf" userId="S::akittendorf@dev-10.com::b81f57d9-2fd4-483c-b757-3b436de1894e" providerId="AD" clId="Web-{812E4009-6A45-46C4-A2FC-E176E72CB4A5}" dt="2022-02-16T21:59:48.949" v="226" actId="20577"/>
          <ac:graphicFrameMkLst>
            <pc:docMk/>
            <pc:sldMk cId="1819972408" sldId="285"/>
            <ac:graphicFrameMk id="5" creationId="{13755865-EBB6-4316-93A3-E50E45001E13}"/>
          </ac:graphicFrameMkLst>
        </pc:graphicFrameChg>
      </pc:sldChg>
    </pc:docChg>
  </pc:docChgLst>
</pc:chgInfo>
</file>

<file path=ppt/comments/modernComment_10A_606450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CFB754-4F21-4577-AB37-8E78ADA41B81}" authorId="{165D65E1-0649-E00F-6CAF-ABF50702B91E}" status="resolved" created="2022-02-15T22:34:47.366" complete="100000">
    <pc:sldMkLst xmlns:pc="http://schemas.microsoft.com/office/powerpoint/2013/main/command">
      <pc:docMk/>
      <pc:sldMk cId="1617186880" sldId="266"/>
    </pc:sldMkLst>
    <p188:txBody>
      <a:bodyPr/>
      <a:lstStyle/>
      <a:p>
        <a:r>
          <a:rPr lang="en-US"/>
          <a:t>Citation: Vanguard. "https://investor.vanguard.com/etf/profile/portfolio/vti." Accessed Feb.  15, 2022.</a:t>
        </a:r>
      </a:p>
    </p188:txBody>
  </p188:cm>
</p188:cmLst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EA73D-C873-43A9-9F56-5F8B380D909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462594-F3E2-4D9D-A593-A46AAA149BAC}">
      <dgm:prSet/>
      <dgm:spPr/>
      <dgm:t>
        <a:bodyPr/>
        <a:lstStyle/>
        <a:p>
          <a:r>
            <a:rPr lang="en-US" baseline="0">
              <a:latin typeface="Franklin Gothic Medium"/>
            </a:rPr>
            <a:t>Introduction</a:t>
          </a:r>
          <a:endParaRPr lang="en-US">
            <a:latin typeface="Franklin Gothic Medium"/>
          </a:endParaRPr>
        </a:p>
      </dgm:t>
    </dgm:pt>
    <dgm:pt modelId="{627DA862-8E1A-484B-B4A0-A31BA457B4B8}" type="parTrans" cxnId="{6D6DD279-E875-4FBC-9845-D51E17418D38}">
      <dgm:prSet/>
      <dgm:spPr/>
      <dgm:t>
        <a:bodyPr/>
        <a:lstStyle/>
        <a:p>
          <a:endParaRPr lang="en-US"/>
        </a:p>
      </dgm:t>
    </dgm:pt>
    <dgm:pt modelId="{43124E5D-B4ED-442B-B4FE-00D5B8EC2A50}" type="sibTrans" cxnId="{6D6DD279-E875-4FBC-9845-D51E17418D38}">
      <dgm:prSet phldrT="01" phldr="0"/>
      <dgm:spPr/>
      <dgm:t>
        <a:bodyPr/>
        <a:lstStyle/>
        <a:p>
          <a:endParaRPr lang="en-US"/>
        </a:p>
      </dgm:t>
    </dgm:pt>
    <dgm:pt modelId="{FCF9626B-A3EC-446F-B0C8-2B37309B5662}">
      <dgm:prSet/>
      <dgm:spPr/>
      <dgm:t>
        <a:bodyPr/>
        <a:lstStyle/>
        <a:p>
          <a:pPr rtl="0"/>
          <a:r>
            <a:rPr lang="en-US" baseline="0">
              <a:latin typeface="Franklin Gothic Medium"/>
            </a:rPr>
            <a:t>Exploratory Questions</a:t>
          </a:r>
          <a:endParaRPr lang="en-US">
            <a:latin typeface="Franklin Gothic Medium"/>
          </a:endParaRPr>
        </a:p>
      </dgm:t>
    </dgm:pt>
    <dgm:pt modelId="{72CE2EB0-2B2D-47DB-8F02-DB220B513D84}" type="parTrans" cxnId="{C8433F4C-7BEF-4557-BD83-861A3675E4BF}">
      <dgm:prSet/>
      <dgm:spPr/>
      <dgm:t>
        <a:bodyPr/>
        <a:lstStyle/>
        <a:p>
          <a:endParaRPr lang="en-US"/>
        </a:p>
      </dgm:t>
    </dgm:pt>
    <dgm:pt modelId="{472E2791-C12B-4205-8421-B79210F918FE}" type="sibTrans" cxnId="{C8433F4C-7BEF-4557-BD83-861A3675E4BF}">
      <dgm:prSet phldrT="02" phldr="0"/>
      <dgm:spPr/>
      <dgm:t>
        <a:bodyPr/>
        <a:lstStyle/>
        <a:p>
          <a:endParaRPr lang="en-US"/>
        </a:p>
      </dgm:t>
    </dgm:pt>
    <dgm:pt modelId="{F4D1CB78-5950-46F8-81B7-B11263EE64C4}">
      <dgm:prSet/>
      <dgm:spPr/>
      <dgm:t>
        <a:bodyPr/>
        <a:lstStyle/>
        <a:p>
          <a:r>
            <a:rPr lang="en-US" baseline="0">
              <a:latin typeface="Franklin Gothic Medium"/>
            </a:rPr>
            <a:t>Research Process</a:t>
          </a:r>
          <a:endParaRPr lang="en-US">
            <a:latin typeface="Franklin Gothic Medium"/>
          </a:endParaRPr>
        </a:p>
      </dgm:t>
    </dgm:pt>
    <dgm:pt modelId="{D4CA96E1-ABFE-4C30-911B-56A04DD7A540}" type="parTrans" cxnId="{DFF5F8B8-4EF4-484D-A2CB-BA67E98F8E06}">
      <dgm:prSet/>
      <dgm:spPr/>
      <dgm:t>
        <a:bodyPr/>
        <a:lstStyle/>
        <a:p>
          <a:endParaRPr lang="en-US"/>
        </a:p>
      </dgm:t>
    </dgm:pt>
    <dgm:pt modelId="{D6DC8B45-4106-4E4C-BB2E-C79CFBB74BEE}" type="sibTrans" cxnId="{DFF5F8B8-4EF4-484D-A2CB-BA67E98F8E06}">
      <dgm:prSet phldrT="03" phldr="0"/>
      <dgm:spPr/>
      <dgm:t>
        <a:bodyPr/>
        <a:lstStyle/>
        <a:p>
          <a:endParaRPr lang="en-US"/>
        </a:p>
      </dgm:t>
    </dgm:pt>
    <dgm:pt modelId="{40DAAE02-9713-4238-9F37-06BABCACF4D8}">
      <dgm:prSet/>
      <dgm:spPr/>
      <dgm:t>
        <a:bodyPr/>
        <a:lstStyle/>
        <a:p>
          <a:r>
            <a:rPr lang="en-US" baseline="0">
              <a:latin typeface="Franklin Gothic Medium"/>
            </a:rPr>
            <a:t>Machine Learning</a:t>
          </a:r>
          <a:endParaRPr lang="en-US">
            <a:latin typeface="Franklin Gothic Medium"/>
          </a:endParaRPr>
        </a:p>
      </dgm:t>
    </dgm:pt>
    <dgm:pt modelId="{F7837C88-9B37-4850-B6EE-746D5B324557}" type="parTrans" cxnId="{DD5B5AC6-29AF-4857-B3E3-4CE07D970642}">
      <dgm:prSet/>
      <dgm:spPr/>
      <dgm:t>
        <a:bodyPr/>
        <a:lstStyle/>
        <a:p>
          <a:endParaRPr lang="en-US"/>
        </a:p>
      </dgm:t>
    </dgm:pt>
    <dgm:pt modelId="{6B8287B4-14D9-4E63-A934-A7CFFEEB667B}" type="sibTrans" cxnId="{DD5B5AC6-29AF-4857-B3E3-4CE07D970642}">
      <dgm:prSet phldrT="05" phldr="0"/>
      <dgm:spPr/>
      <dgm:t>
        <a:bodyPr/>
        <a:lstStyle/>
        <a:p>
          <a:endParaRPr lang="en-US"/>
        </a:p>
      </dgm:t>
    </dgm:pt>
    <dgm:pt modelId="{81E36285-A434-4099-B175-A2CBE826FFC9}">
      <dgm:prSet phldr="0"/>
      <dgm:spPr/>
      <dgm:t>
        <a:bodyPr/>
        <a:lstStyle/>
        <a:p>
          <a:pPr rtl="0"/>
          <a:r>
            <a:rPr lang="en-US" b="0">
              <a:latin typeface="Franklin Gothic Medium"/>
            </a:rPr>
            <a:t>Visualizations</a:t>
          </a:r>
        </a:p>
      </dgm:t>
    </dgm:pt>
    <dgm:pt modelId="{0079DB4C-5EC3-46B3-8DBB-12DACB862BDA}" type="parTrans" cxnId="{57FCD2BD-E289-4883-BF42-E600AAEEC4A1}">
      <dgm:prSet/>
      <dgm:spPr/>
      <dgm:t>
        <a:bodyPr/>
        <a:lstStyle/>
        <a:p>
          <a:endParaRPr lang="en-US"/>
        </a:p>
      </dgm:t>
    </dgm:pt>
    <dgm:pt modelId="{BCA72A98-446B-43A5-B495-8966B7904999}" type="sibTrans" cxnId="{57FCD2BD-E289-4883-BF42-E600AAEEC4A1}">
      <dgm:prSet phldrT="06" phldr="0"/>
      <dgm:spPr/>
      <dgm:t>
        <a:bodyPr/>
        <a:lstStyle/>
        <a:p>
          <a:endParaRPr lang="en-US"/>
        </a:p>
      </dgm:t>
    </dgm:pt>
    <dgm:pt modelId="{792A042C-45D8-41FD-81D9-8C233E9E7179}">
      <dgm:prSet/>
      <dgm:spPr/>
      <dgm:t>
        <a:bodyPr/>
        <a:lstStyle/>
        <a:p>
          <a:pPr rtl="0"/>
          <a:r>
            <a:rPr lang="en-US" baseline="0">
              <a:latin typeface="Franklin Gothic Medium"/>
            </a:rPr>
            <a:t>Results and Recommendations</a:t>
          </a:r>
          <a:endParaRPr lang="en-US">
            <a:latin typeface="Franklin Gothic Medium"/>
          </a:endParaRPr>
        </a:p>
      </dgm:t>
    </dgm:pt>
    <dgm:pt modelId="{8E40F421-E53F-4B83-9DB8-EB9EDD6E43F4}" type="parTrans" cxnId="{A5C4FDE3-97CA-4167-9F27-FDE2EC6EE384}">
      <dgm:prSet/>
      <dgm:spPr/>
      <dgm:t>
        <a:bodyPr/>
        <a:lstStyle/>
        <a:p>
          <a:endParaRPr lang="en-US"/>
        </a:p>
      </dgm:t>
    </dgm:pt>
    <dgm:pt modelId="{FD3DCA77-FF62-4F24-A46D-F5DAAA3FC557}" type="sibTrans" cxnId="{A5C4FDE3-97CA-4167-9F27-FDE2EC6EE384}">
      <dgm:prSet phldrT="07" phldr="0"/>
      <dgm:spPr/>
      <dgm:t>
        <a:bodyPr/>
        <a:lstStyle/>
        <a:p>
          <a:endParaRPr lang="en-US"/>
        </a:p>
      </dgm:t>
    </dgm:pt>
    <dgm:pt modelId="{8A129455-072A-4D15-8E8D-0AEC0705EEAD}">
      <dgm:prSet/>
      <dgm:spPr/>
      <dgm:t>
        <a:bodyPr/>
        <a:lstStyle/>
        <a:p>
          <a:r>
            <a:rPr lang="en-US" baseline="0">
              <a:latin typeface="Franklin Gothic Medium"/>
            </a:rPr>
            <a:t>Q&amp;A</a:t>
          </a:r>
          <a:endParaRPr lang="en-US">
            <a:latin typeface="Franklin Gothic Medium"/>
          </a:endParaRPr>
        </a:p>
      </dgm:t>
    </dgm:pt>
    <dgm:pt modelId="{3A0A8EAE-DFF1-4012-ADCE-C24B66BCC727}" type="parTrans" cxnId="{7869651A-09C7-4438-9630-C2215B40A6DB}">
      <dgm:prSet/>
      <dgm:spPr/>
      <dgm:t>
        <a:bodyPr/>
        <a:lstStyle/>
        <a:p>
          <a:endParaRPr lang="en-US"/>
        </a:p>
      </dgm:t>
    </dgm:pt>
    <dgm:pt modelId="{6D441B25-8947-42B3-AB1C-F12E9C4860BB}" type="sibTrans" cxnId="{7869651A-09C7-4438-9630-C2215B40A6DB}">
      <dgm:prSet phldrT="08" phldr="0"/>
      <dgm:spPr/>
      <dgm:t>
        <a:bodyPr/>
        <a:lstStyle/>
        <a:p>
          <a:endParaRPr lang="en-US"/>
        </a:p>
      </dgm:t>
    </dgm:pt>
    <dgm:pt modelId="{E5BC0F30-3019-411F-B507-9F4ADF0E9500}">
      <dgm:prSet phldr="0"/>
      <dgm:spPr/>
      <dgm:t>
        <a:bodyPr/>
        <a:lstStyle/>
        <a:p>
          <a:r>
            <a:rPr lang="en-US" baseline="0">
              <a:latin typeface="Franklin Gothic Medium"/>
            </a:rPr>
            <a:t>Conclusion</a:t>
          </a:r>
        </a:p>
      </dgm:t>
    </dgm:pt>
    <dgm:pt modelId="{D8860DCF-8382-41BE-845C-5B2AA554CC31}" type="parTrans" cxnId="{A4A80090-7A93-403D-B67A-12392088F28A}">
      <dgm:prSet/>
      <dgm:spPr/>
    </dgm:pt>
    <dgm:pt modelId="{79DB8171-8076-403D-A109-D17EBE96C1CD}" type="sibTrans" cxnId="{A4A80090-7A93-403D-B67A-12392088F28A}">
      <dgm:prSet/>
      <dgm:spPr/>
    </dgm:pt>
    <dgm:pt modelId="{2F36AFB8-F5BD-45D1-A953-8BDF3098C43A}" type="pres">
      <dgm:prSet presAssocID="{A7DEA73D-C873-43A9-9F56-5F8B380D9099}" presName="vert0" presStyleCnt="0">
        <dgm:presLayoutVars>
          <dgm:dir/>
          <dgm:animOne val="branch"/>
          <dgm:animLvl val="lvl"/>
        </dgm:presLayoutVars>
      </dgm:prSet>
      <dgm:spPr/>
    </dgm:pt>
    <dgm:pt modelId="{63347FD8-EF69-42D4-9C3F-475D9EDD5D6D}" type="pres">
      <dgm:prSet presAssocID="{2E462594-F3E2-4D9D-A593-A46AAA149BAC}" presName="thickLine" presStyleLbl="alignNode1" presStyleIdx="0" presStyleCnt="8"/>
      <dgm:spPr/>
    </dgm:pt>
    <dgm:pt modelId="{8AEBDA12-FD03-41CE-B3DE-4199C2C5D2A8}" type="pres">
      <dgm:prSet presAssocID="{2E462594-F3E2-4D9D-A593-A46AAA149BAC}" presName="horz1" presStyleCnt="0"/>
      <dgm:spPr/>
    </dgm:pt>
    <dgm:pt modelId="{45B90485-2332-47E2-8694-3E67D00AFA5E}" type="pres">
      <dgm:prSet presAssocID="{2E462594-F3E2-4D9D-A593-A46AAA149BAC}" presName="tx1" presStyleLbl="revTx" presStyleIdx="0" presStyleCnt="8"/>
      <dgm:spPr/>
    </dgm:pt>
    <dgm:pt modelId="{7B6AA27E-44EE-4F0C-A641-595DC55F45A3}" type="pres">
      <dgm:prSet presAssocID="{2E462594-F3E2-4D9D-A593-A46AAA149BAC}" presName="vert1" presStyleCnt="0"/>
      <dgm:spPr/>
    </dgm:pt>
    <dgm:pt modelId="{F5122779-88F5-432B-AA6B-8BE2480E4153}" type="pres">
      <dgm:prSet presAssocID="{FCF9626B-A3EC-446F-B0C8-2B37309B5662}" presName="thickLine" presStyleLbl="alignNode1" presStyleIdx="1" presStyleCnt="8"/>
      <dgm:spPr/>
    </dgm:pt>
    <dgm:pt modelId="{045AED6A-C6B2-4E56-AED7-8E33CEFDE41F}" type="pres">
      <dgm:prSet presAssocID="{FCF9626B-A3EC-446F-B0C8-2B37309B5662}" presName="horz1" presStyleCnt="0"/>
      <dgm:spPr/>
    </dgm:pt>
    <dgm:pt modelId="{AFAF8546-C0A4-49A8-9315-D7BCC3513A7A}" type="pres">
      <dgm:prSet presAssocID="{FCF9626B-A3EC-446F-B0C8-2B37309B5662}" presName="tx1" presStyleLbl="revTx" presStyleIdx="1" presStyleCnt="8"/>
      <dgm:spPr/>
    </dgm:pt>
    <dgm:pt modelId="{9F3B0EEF-EC11-4676-9BA2-4CF13A41A71C}" type="pres">
      <dgm:prSet presAssocID="{FCF9626B-A3EC-446F-B0C8-2B37309B5662}" presName="vert1" presStyleCnt="0"/>
      <dgm:spPr/>
    </dgm:pt>
    <dgm:pt modelId="{F6444814-E938-40AB-9BD8-3FC9F738A3D1}" type="pres">
      <dgm:prSet presAssocID="{F4D1CB78-5950-46F8-81B7-B11263EE64C4}" presName="thickLine" presStyleLbl="alignNode1" presStyleIdx="2" presStyleCnt="8"/>
      <dgm:spPr/>
    </dgm:pt>
    <dgm:pt modelId="{F3DD26EE-2549-4EA9-9C61-268DB449CBB0}" type="pres">
      <dgm:prSet presAssocID="{F4D1CB78-5950-46F8-81B7-B11263EE64C4}" presName="horz1" presStyleCnt="0"/>
      <dgm:spPr/>
    </dgm:pt>
    <dgm:pt modelId="{8DA22180-CB88-4650-BC37-418BAD33C41A}" type="pres">
      <dgm:prSet presAssocID="{F4D1CB78-5950-46F8-81B7-B11263EE64C4}" presName="tx1" presStyleLbl="revTx" presStyleIdx="2" presStyleCnt="8"/>
      <dgm:spPr/>
    </dgm:pt>
    <dgm:pt modelId="{E0BBC559-F4CD-456E-91A7-9F30C723B16D}" type="pres">
      <dgm:prSet presAssocID="{F4D1CB78-5950-46F8-81B7-B11263EE64C4}" presName="vert1" presStyleCnt="0"/>
      <dgm:spPr/>
    </dgm:pt>
    <dgm:pt modelId="{34D56F57-DE46-4F62-8638-CDE2DEE59738}" type="pres">
      <dgm:prSet presAssocID="{40DAAE02-9713-4238-9F37-06BABCACF4D8}" presName="thickLine" presStyleLbl="alignNode1" presStyleIdx="3" presStyleCnt="8"/>
      <dgm:spPr/>
    </dgm:pt>
    <dgm:pt modelId="{881CB300-CC15-429F-B09B-F09D9C4BB22C}" type="pres">
      <dgm:prSet presAssocID="{40DAAE02-9713-4238-9F37-06BABCACF4D8}" presName="horz1" presStyleCnt="0"/>
      <dgm:spPr/>
    </dgm:pt>
    <dgm:pt modelId="{00E4935C-BEF2-4F4C-ADE2-D1FDB4725677}" type="pres">
      <dgm:prSet presAssocID="{40DAAE02-9713-4238-9F37-06BABCACF4D8}" presName="tx1" presStyleLbl="revTx" presStyleIdx="3" presStyleCnt="8"/>
      <dgm:spPr/>
    </dgm:pt>
    <dgm:pt modelId="{A094B30B-BEFB-4C2F-8E8F-AFE9818E073A}" type="pres">
      <dgm:prSet presAssocID="{40DAAE02-9713-4238-9F37-06BABCACF4D8}" presName="vert1" presStyleCnt="0"/>
      <dgm:spPr/>
    </dgm:pt>
    <dgm:pt modelId="{8C549F50-6AA5-4615-8766-8622813F064D}" type="pres">
      <dgm:prSet presAssocID="{81E36285-A434-4099-B175-A2CBE826FFC9}" presName="thickLine" presStyleLbl="alignNode1" presStyleIdx="4" presStyleCnt="8"/>
      <dgm:spPr/>
    </dgm:pt>
    <dgm:pt modelId="{C4E21345-E2EF-4E72-84F5-FDF2A7E276D5}" type="pres">
      <dgm:prSet presAssocID="{81E36285-A434-4099-B175-A2CBE826FFC9}" presName="horz1" presStyleCnt="0"/>
      <dgm:spPr/>
    </dgm:pt>
    <dgm:pt modelId="{A6A72750-EE86-4BEE-A3AE-083306066E57}" type="pres">
      <dgm:prSet presAssocID="{81E36285-A434-4099-B175-A2CBE826FFC9}" presName="tx1" presStyleLbl="revTx" presStyleIdx="4" presStyleCnt="8"/>
      <dgm:spPr/>
    </dgm:pt>
    <dgm:pt modelId="{024E2D5A-04A5-4113-AF97-ED28B437B98B}" type="pres">
      <dgm:prSet presAssocID="{81E36285-A434-4099-B175-A2CBE826FFC9}" presName="vert1" presStyleCnt="0"/>
      <dgm:spPr/>
    </dgm:pt>
    <dgm:pt modelId="{6395380A-BA04-40CC-B8E9-866CCB2BCAF4}" type="pres">
      <dgm:prSet presAssocID="{792A042C-45D8-41FD-81D9-8C233E9E7179}" presName="thickLine" presStyleLbl="alignNode1" presStyleIdx="5" presStyleCnt="8"/>
      <dgm:spPr/>
    </dgm:pt>
    <dgm:pt modelId="{2000ABE5-B94F-4800-AFA1-CCF49082B6F7}" type="pres">
      <dgm:prSet presAssocID="{792A042C-45D8-41FD-81D9-8C233E9E7179}" presName="horz1" presStyleCnt="0"/>
      <dgm:spPr/>
    </dgm:pt>
    <dgm:pt modelId="{47455389-BFD7-4830-BA66-48A72B2F9F44}" type="pres">
      <dgm:prSet presAssocID="{792A042C-45D8-41FD-81D9-8C233E9E7179}" presName="tx1" presStyleLbl="revTx" presStyleIdx="5" presStyleCnt="8"/>
      <dgm:spPr/>
    </dgm:pt>
    <dgm:pt modelId="{9365F8C4-901D-4B4E-9DA6-3E6E1F82814B}" type="pres">
      <dgm:prSet presAssocID="{792A042C-45D8-41FD-81D9-8C233E9E7179}" presName="vert1" presStyleCnt="0"/>
      <dgm:spPr/>
    </dgm:pt>
    <dgm:pt modelId="{D0DA06B3-1B0C-42C1-831C-7684DABA27D9}" type="pres">
      <dgm:prSet presAssocID="{E5BC0F30-3019-411F-B507-9F4ADF0E9500}" presName="thickLine" presStyleLbl="alignNode1" presStyleIdx="6" presStyleCnt="8"/>
      <dgm:spPr/>
    </dgm:pt>
    <dgm:pt modelId="{D5FF96CE-632C-4C6F-8AE5-6C1B711A29A8}" type="pres">
      <dgm:prSet presAssocID="{E5BC0F30-3019-411F-B507-9F4ADF0E9500}" presName="horz1" presStyleCnt="0"/>
      <dgm:spPr/>
    </dgm:pt>
    <dgm:pt modelId="{98C15C38-9A3E-4A69-A5F6-1963A7B1AE1A}" type="pres">
      <dgm:prSet presAssocID="{E5BC0F30-3019-411F-B507-9F4ADF0E9500}" presName="tx1" presStyleLbl="revTx" presStyleIdx="6" presStyleCnt="8"/>
      <dgm:spPr/>
    </dgm:pt>
    <dgm:pt modelId="{73DD9AC7-D6ED-49C8-A368-0054F988F113}" type="pres">
      <dgm:prSet presAssocID="{E5BC0F30-3019-411F-B507-9F4ADF0E9500}" presName="vert1" presStyleCnt="0"/>
      <dgm:spPr/>
    </dgm:pt>
    <dgm:pt modelId="{C2F664A5-26A1-4194-BC07-B8CDBF5DAF8E}" type="pres">
      <dgm:prSet presAssocID="{8A129455-072A-4D15-8E8D-0AEC0705EEAD}" presName="thickLine" presStyleLbl="alignNode1" presStyleIdx="7" presStyleCnt="8"/>
      <dgm:spPr/>
    </dgm:pt>
    <dgm:pt modelId="{FDE7839B-E254-416D-9C0C-62A6466E79EF}" type="pres">
      <dgm:prSet presAssocID="{8A129455-072A-4D15-8E8D-0AEC0705EEAD}" presName="horz1" presStyleCnt="0"/>
      <dgm:spPr/>
    </dgm:pt>
    <dgm:pt modelId="{875FC488-AA93-4D6F-A706-9CCD426A1C63}" type="pres">
      <dgm:prSet presAssocID="{8A129455-072A-4D15-8E8D-0AEC0705EEAD}" presName="tx1" presStyleLbl="revTx" presStyleIdx="7" presStyleCnt="8"/>
      <dgm:spPr/>
    </dgm:pt>
    <dgm:pt modelId="{C7210C6D-B629-4820-8A3D-A0CF14271F7C}" type="pres">
      <dgm:prSet presAssocID="{8A129455-072A-4D15-8E8D-0AEC0705EEAD}" presName="vert1" presStyleCnt="0"/>
      <dgm:spPr/>
    </dgm:pt>
  </dgm:ptLst>
  <dgm:cxnLst>
    <dgm:cxn modelId="{7869651A-09C7-4438-9630-C2215B40A6DB}" srcId="{A7DEA73D-C873-43A9-9F56-5F8B380D9099}" destId="{8A129455-072A-4D15-8E8D-0AEC0705EEAD}" srcOrd="7" destOrd="0" parTransId="{3A0A8EAE-DFF1-4012-ADCE-C24B66BCC727}" sibTransId="{6D441B25-8947-42B3-AB1C-F12E9C4860BB}"/>
    <dgm:cxn modelId="{A8CAA226-BADD-4AF8-B7D9-B72EE321EB23}" type="presOf" srcId="{E5BC0F30-3019-411F-B507-9F4ADF0E9500}" destId="{98C15C38-9A3E-4A69-A5F6-1963A7B1AE1A}" srcOrd="0" destOrd="0" presId="urn:microsoft.com/office/officeart/2008/layout/LinedList"/>
    <dgm:cxn modelId="{5285DD5C-D17B-468A-9182-84DCB5EA4C7A}" type="presOf" srcId="{792A042C-45D8-41FD-81D9-8C233E9E7179}" destId="{47455389-BFD7-4830-BA66-48A72B2F9F44}" srcOrd="0" destOrd="0" presId="urn:microsoft.com/office/officeart/2008/layout/LinedList"/>
    <dgm:cxn modelId="{C8433F4C-7BEF-4557-BD83-861A3675E4BF}" srcId="{A7DEA73D-C873-43A9-9F56-5F8B380D9099}" destId="{FCF9626B-A3EC-446F-B0C8-2B37309B5662}" srcOrd="1" destOrd="0" parTransId="{72CE2EB0-2B2D-47DB-8F02-DB220B513D84}" sibTransId="{472E2791-C12B-4205-8421-B79210F918FE}"/>
    <dgm:cxn modelId="{6D6DD279-E875-4FBC-9845-D51E17418D38}" srcId="{A7DEA73D-C873-43A9-9F56-5F8B380D9099}" destId="{2E462594-F3E2-4D9D-A593-A46AAA149BAC}" srcOrd="0" destOrd="0" parTransId="{627DA862-8E1A-484B-B4A0-A31BA457B4B8}" sibTransId="{43124E5D-B4ED-442B-B4FE-00D5B8EC2A50}"/>
    <dgm:cxn modelId="{A4A80090-7A93-403D-B67A-12392088F28A}" srcId="{A7DEA73D-C873-43A9-9F56-5F8B380D9099}" destId="{E5BC0F30-3019-411F-B507-9F4ADF0E9500}" srcOrd="6" destOrd="0" parTransId="{D8860DCF-8382-41BE-845C-5B2AA554CC31}" sibTransId="{79DB8171-8076-403D-A109-D17EBE96C1CD}"/>
    <dgm:cxn modelId="{27C62698-C915-4C7D-8491-92A0DC786C10}" type="presOf" srcId="{FCF9626B-A3EC-446F-B0C8-2B37309B5662}" destId="{AFAF8546-C0A4-49A8-9315-D7BCC3513A7A}" srcOrd="0" destOrd="0" presId="urn:microsoft.com/office/officeart/2008/layout/LinedList"/>
    <dgm:cxn modelId="{B84CF1A5-9572-4F1C-803C-7B3559F47D1A}" type="presOf" srcId="{2E462594-F3E2-4D9D-A593-A46AAA149BAC}" destId="{45B90485-2332-47E2-8694-3E67D00AFA5E}" srcOrd="0" destOrd="0" presId="urn:microsoft.com/office/officeart/2008/layout/LinedList"/>
    <dgm:cxn modelId="{B9084BB5-730C-4BB3-8AF9-DA307E646A08}" type="presOf" srcId="{F4D1CB78-5950-46F8-81B7-B11263EE64C4}" destId="{8DA22180-CB88-4650-BC37-418BAD33C41A}" srcOrd="0" destOrd="0" presId="urn:microsoft.com/office/officeart/2008/layout/LinedList"/>
    <dgm:cxn modelId="{DFF5F8B8-4EF4-484D-A2CB-BA67E98F8E06}" srcId="{A7DEA73D-C873-43A9-9F56-5F8B380D9099}" destId="{F4D1CB78-5950-46F8-81B7-B11263EE64C4}" srcOrd="2" destOrd="0" parTransId="{D4CA96E1-ABFE-4C30-911B-56A04DD7A540}" sibTransId="{D6DC8B45-4106-4E4C-BB2E-C79CFBB74BEE}"/>
    <dgm:cxn modelId="{57FCD2BD-E289-4883-BF42-E600AAEEC4A1}" srcId="{A7DEA73D-C873-43A9-9F56-5F8B380D9099}" destId="{81E36285-A434-4099-B175-A2CBE826FFC9}" srcOrd="4" destOrd="0" parTransId="{0079DB4C-5EC3-46B3-8DBB-12DACB862BDA}" sibTransId="{BCA72A98-446B-43A5-B495-8966B7904999}"/>
    <dgm:cxn modelId="{362131C0-2DF5-4AF5-87F6-BD7229047615}" type="presOf" srcId="{81E36285-A434-4099-B175-A2CBE826FFC9}" destId="{A6A72750-EE86-4BEE-A3AE-083306066E57}" srcOrd="0" destOrd="0" presId="urn:microsoft.com/office/officeart/2008/layout/LinedList"/>
    <dgm:cxn modelId="{DD5B5AC6-29AF-4857-B3E3-4CE07D970642}" srcId="{A7DEA73D-C873-43A9-9F56-5F8B380D9099}" destId="{40DAAE02-9713-4238-9F37-06BABCACF4D8}" srcOrd="3" destOrd="0" parTransId="{F7837C88-9B37-4850-B6EE-746D5B324557}" sibTransId="{6B8287B4-14D9-4E63-A934-A7CFFEEB667B}"/>
    <dgm:cxn modelId="{9C38ACC9-05B7-4801-A823-1E8F6E94B85B}" type="presOf" srcId="{8A129455-072A-4D15-8E8D-0AEC0705EEAD}" destId="{875FC488-AA93-4D6F-A706-9CCD426A1C63}" srcOrd="0" destOrd="0" presId="urn:microsoft.com/office/officeart/2008/layout/LinedList"/>
    <dgm:cxn modelId="{AD8B3FDE-0FCF-4318-9BD9-08B69779ECF5}" type="presOf" srcId="{40DAAE02-9713-4238-9F37-06BABCACF4D8}" destId="{00E4935C-BEF2-4F4C-ADE2-D1FDB4725677}" srcOrd="0" destOrd="0" presId="urn:microsoft.com/office/officeart/2008/layout/LinedList"/>
    <dgm:cxn modelId="{BF4A3DDF-7F51-4970-B814-15105361893F}" type="presOf" srcId="{A7DEA73D-C873-43A9-9F56-5F8B380D9099}" destId="{2F36AFB8-F5BD-45D1-A953-8BDF3098C43A}" srcOrd="0" destOrd="0" presId="urn:microsoft.com/office/officeart/2008/layout/LinedList"/>
    <dgm:cxn modelId="{A5C4FDE3-97CA-4167-9F27-FDE2EC6EE384}" srcId="{A7DEA73D-C873-43A9-9F56-5F8B380D9099}" destId="{792A042C-45D8-41FD-81D9-8C233E9E7179}" srcOrd="5" destOrd="0" parTransId="{8E40F421-E53F-4B83-9DB8-EB9EDD6E43F4}" sibTransId="{FD3DCA77-FF62-4F24-A46D-F5DAAA3FC557}"/>
    <dgm:cxn modelId="{0E96A557-22BE-4480-898B-11D05D19F0CE}" type="presParOf" srcId="{2F36AFB8-F5BD-45D1-A953-8BDF3098C43A}" destId="{63347FD8-EF69-42D4-9C3F-475D9EDD5D6D}" srcOrd="0" destOrd="0" presId="urn:microsoft.com/office/officeart/2008/layout/LinedList"/>
    <dgm:cxn modelId="{89AC0F20-A7B9-4EE5-8359-0291ED67B3FB}" type="presParOf" srcId="{2F36AFB8-F5BD-45D1-A953-8BDF3098C43A}" destId="{8AEBDA12-FD03-41CE-B3DE-4199C2C5D2A8}" srcOrd="1" destOrd="0" presId="urn:microsoft.com/office/officeart/2008/layout/LinedList"/>
    <dgm:cxn modelId="{B05CFDBD-6DF1-4256-A6E0-26B69A041595}" type="presParOf" srcId="{8AEBDA12-FD03-41CE-B3DE-4199C2C5D2A8}" destId="{45B90485-2332-47E2-8694-3E67D00AFA5E}" srcOrd="0" destOrd="0" presId="urn:microsoft.com/office/officeart/2008/layout/LinedList"/>
    <dgm:cxn modelId="{5B2BC817-E9F7-4468-B33E-DE6115BF2C6C}" type="presParOf" srcId="{8AEBDA12-FD03-41CE-B3DE-4199C2C5D2A8}" destId="{7B6AA27E-44EE-4F0C-A641-595DC55F45A3}" srcOrd="1" destOrd="0" presId="urn:microsoft.com/office/officeart/2008/layout/LinedList"/>
    <dgm:cxn modelId="{E92F0EC1-CE9B-402E-A793-B3CB3F4CFAA5}" type="presParOf" srcId="{2F36AFB8-F5BD-45D1-A953-8BDF3098C43A}" destId="{F5122779-88F5-432B-AA6B-8BE2480E4153}" srcOrd="2" destOrd="0" presId="urn:microsoft.com/office/officeart/2008/layout/LinedList"/>
    <dgm:cxn modelId="{94B4EF0C-7657-4863-8FF5-200BC572FA75}" type="presParOf" srcId="{2F36AFB8-F5BD-45D1-A953-8BDF3098C43A}" destId="{045AED6A-C6B2-4E56-AED7-8E33CEFDE41F}" srcOrd="3" destOrd="0" presId="urn:microsoft.com/office/officeart/2008/layout/LinedList"/>
    <dgm:cxn modelId="{531ED2C5-B244-4CD7-8A05-CC49680A630C}" type="presParOf" srcId="{045AED6A-C6B2-4E56-AED7-8E33CEFDE41F}" destId="{AFAF8546-C0A4-49A8-9315-D7BCC3513A7A}" srcOrd="0" destOrd="0" presId="urn:microsoft.com/office/officeart/2008/layout/LinedList"/>
    <dgm:cxn modelId="{96F90249-32EA-48D7-9D61-B2BC7C7C26B8}" type="presParOf" srcId="{045AED6A-C6B2-4E56-AED7-8E33CEFDE41F}" destId="{9F3B0EEF-EC11-4676-9BA2-4CF13A41A71C}" srcOrd="1" destOrd="0" presId="urn:microsoft.com/office/officeart/2008/layout/LinedList"/>
    <dgm:cxn modelId="{E1CC9535-2240-47B7-82BC-7AFD45E713FE}" type="presParOf" srcId="{2F36AFB8-F5BD-45D1-A953-8BDF3098C43A}" destId="{F6444814-E938-40AB-9BD8-3FC9F738A3D1}" srcOrd="4" destOrd="0" presId="urn:microsoft.com/office/officeart/2008/layout/LinedList"/>
    <dgm:cxn modelId="{7EE3EF8D-1491-4509-A17D-0B8BFD21D934}" type="presParOf" srcId="{2F36AFB8-F5BD-45D1-A953-8BDF3098C43A}" destId="{F3DD26EE-2549-4EA9-9C61-268DB449CBB0}" srcOrd="5" destOrd="0" presId="urn:microsoft.com/office/officeart/2008/layout/LinedList"/>
    <dgm:cxn modelId="{7EE0D0CC-6129-4C18-AEC8-FA3FA17B9EEE}" type="presParOf" srcId="{F3DD26EE-2549-4EA9-9C61-268DB449CBB0}" destId="{8DA22180-CB88-4650-BC37-418BAD33C41A}" srcOrd="0" destOrd="0" presId="urn:microsoft.com/office/officeart/2008/layout/LinedList"/>
    <dgm:cxn modelId="{3FCAEE73-1D6F-441E-B9E1-97E3F2746B54}" type="presParOf" srcId="{F3DD26EE-2549-4EA9-9C61-268DB449CBB0}" destId="{E0BBC559-F4CD-456E-91A7-9F30C723B16D}" srcOrd="1" destOrd="0" presId="urn:microsoft.com/office/officeart/2008/layout/LinedList"/>
    <dgm:cxn modelId="{00E92205-B0BF-4394-A490-7B09D2DD5961}" type="presParOf" srcId="{2F36AFB8-F5BD-45D1-A953-8BDF3098C43A}" destId="{34D56F57-DE46-4F62-8638-CDE2DEE59738}" srcOrd="6" destOrd="0" presId="urn:microsoft.com/office/officeart/2008/layout/LinedList"/>
    <dgm:cxn modelId="{66354505-E0CE-4F6F-A50B-68F7A828742B}" type="presParOf" srcId="{2F36AFB8-F5BD-45D1-A953-8BDF3098C43A}" destId="{881CB300-CC15-429F-B09B-F09D9C4BB22C}" srcOrd="7" destOrd="0" presId="urn:microsoft.com/office/officeart/2008/layout/LinedList"/>
    <dgm:cxn modelId="{0B15C3C0-ED7E-4403-80A6-BA67E355C0CF}" type="presParOf" srcId="{881CB300-CC15-429F-B09B-F09D9C4BB22C}" destId="{00E4935C-BEF2-4F4C-ADE2-D1FDB4725677}" srcOrd="0" destOrd="0" presId="urn:microsoft.com/office/officeart/2008/layout/LinedList"/>
    <dgm:cxn modelId="{A2ED050D-BA80-433F-88B5-0417A6D59460}" type="presParOf" srcId="{881CB300-CC15-429F-B09B-F09D9C4BB22C}" destId="{A094B30B-BEFB-4C2F-8E8F-AFE9818E073A}" srcOrd="1" destOrd="0" presId="urn:microsoft.com/office/officeart/2008/layout/LinedList"/>
    <dgm:cxn modelId="{A8CAF37F-E2B9-45FB-B772-964B4500CBB8}" type="presParOf" srcId="{2F36AFB8-F5BD-45D1-A953-8BDF3098C43A}" destId="{8C549F50-6AA5-4615-8766-8622813F064D}" srcOrd="8" destOrd="0" presId="urn:microsoft.com/office/officeart/2008/layout/LinedList"/>
    <dgm:cxn modelId="{3E94EB1F-7F47-488B-9D5C-AE5F4A67BEB2}" type="presParOf" srcId="{2F36AFB8-F5BD-45D1-A953-8BDF3098C43A}" destId="{C4E21345-E2EF-4E72-84F5-FDF2A7E276D5}" srcOrd="9" destOrd="0" presId="urn:microsoft.com/office/officeart/2008/layout/LinedList"/>
    <dgm:cxn modelId="{22E2D477-A76A-44D2-9FFA-12CBF51EC1D2}" type="presParOf" srcId="{C4E21345-E2EF-4E72-84F5-FDF2A7E276D5}" destId="{A6A72750-EE86-4BEE-A3AE-083306066E57}" srcOrd="0" destOrd="0" presId="urn:microsoft.com/office/officeart/2008/layout/LinedList"/>
    <dgm:cxn modelId="{30654F2B-4E84-4B3B-9736-FF467A538797}" type="presParOf" srcId="{C4E21345-E2EF-4E72-84F5-FDF2A7E276D5}" destId="{024E2D5A-04A5-4113-AF97-ED28B437B98B}" srcOrd="1" destOrd="0" presId="urn:microsoft.com/office/officeart/2008/layout/LinedList"/>
    <dgm:cxn modelId="{07352A9D-C22C-4BA0-B833-C1934A5001D6}" type="presParOf" srcId="{2F36AFB8-F5BD-45D1-A953-8BDF3098C43A}" destId="{6395380A-BA04-40CC-B8E9-866CCB2BCAF4}" srcOrd="10" destOrd="0" presId="urn:microsoft.com/office/officeart/2008/layout/LinedList"/>
    <dgm:cxn modelId="{5762066D-DCDF-4360-903A-48B92BA141BF}" type="presParOf" srcId="{2F36AFB8-F5BD-45D1-A953-8BDF3098C43A}" destId="{2000ABE5-B94F-4800-AFA1-CCF49082B6F7}" srcOrd="11" destOrd="0" presId="urn:microsoft.com/office/officeart/2008/layout/LinedList"/>
    <dgm:cxn modelId="{4A4D41AD-09C5-4CA2-8B12-BA8EB4B46D01}" type="presParOf" srcId="{2000ABE5-B94F-4800-AFA1-CCF49082B6F7}" destId="{47455389-BFD7-4830-BA66-48A72B2F9F44}" srcOrd="0" destOrd="0" presId="urn:microsoft.com/office/officeart/2008/layout/LinedList"/>
    <dgm:cxn modelId="{4AA49565-2046-481B-A4E7-64A380C4AE56}" type="presParOf" srcId="{2000ABE5-B94F-4800-AFA1-CCF49082B6F7}" destId="{9365F8C4-901D-4B4E-9DA6-3E6E1F82814B}" srcOrd="1" destOrd="0" presId="urn:microsoft.com/office/officeart/2008/layout/LinedList"/>
    <dgm:cxn modelId="{22446B68-73DE-4FB7-AE72-80E366FC0B19}" type="presParOf" srcId="{2F36AFB8-F5BD-45D1-A953-8BDF3098C43A}" destId="{D0DA06B3-1B0C-42C1-831C-7684DABA27D9}" srcOrd="12" destOrd="0" presId="urn:microsoft.com/office/officeart/2008/layout/LinedList"/>
    <dgm:cxn modelId="{90ABBC2D-DB3D-494A-9C89-BEF92A7ABE1A}" type="presParOf" srcId="{2F36AFB8-F5BD-45D1-A953-8BDF3098C43A}" destId="{D5FF96CE-632C-4C6F-8AE5-6C1B711A29A8}" srcOrd="13" destOrd="0" presId="urn:microsoft.com/office/officeart/2008/layout/LinedList"/>
    <dgm:cxn modelId="{67FCBE40-3748-4710-95E5-D97CAC760AB0}" type="presParOf" srcId="{D5FF96CE-632C-4C6F-8AE5-6C1B711A29A8}" destId="{98C15C38-9A3E-4A69-A5F6-1963A7B1AE1A}" srcOrd="0" destOrd="0" presId="urn:microsoft.com/office/officeart/2008/layout/LinedList"/>
    <dgm:cxn modelId="{251E7BC4-DB01-4847-AB6E-FC47A7068CDF}" type="presParOf" srcId="{D5FF96CE-632C-4C6F-8AE5-6C1B711A29A8}" destId="{73DD9AC7-D6ED-49C8-A368-0054F988F113}" srcOrd="1" destOrd="0" presId="urn:microsoft.com/office/officeart/2008/layout/LinedList"/>
    <dgm:cxn modelId="{3439EF3A-9606-4DEF-9E88-7C60A983F14B}" type="presParOf" srcId="{2F36AFB8-F5BD-45D1-A953-8BDF3098C43A}" destId="{C2F664A5-26A1-4194-BC07-B8CDBF5DAF8E}" srcOrd="14" destOrd="0" presId="urn:microsoft.com/office/officeart/2008/layout/LinedList"/>
    <dgm:cxn modelId="{B9A3FCF0-67FB-4C91-8733-E67741187AAB}" type="presParOf" srcId="{2F36AFB8-F5BD-45D1-A953-8BDF3098C43A}" destId="{FDE7839B-E254-416D-9C0C-62A6466E79EF}" srcOrd="15" destOrd="0" presId="urn:microsoft.com/office/officeart/2008/layout/LinedList"/>
    <dgm:cxn modelId="{1A8F9C99-6DB3-4C3B-8E0B-63BB3D95A9FD}" type="presParOf" srcId="{FDE7839B-E254-416D-9C0C-62A6466E79EF}" destId="{875FC488-AA93-4D6F-A706-9CCD426A1C63}" srcOrd="0" destOrd="0" presId="urn:microsoft.com/office/officeart/2008/layout/LinedList"/>
    <dgm:cxn modelId="{9F53D434-CA46-47B4-BA76-1B9F4BFBD0AA}" type="presParOf" srcId="{FDE7839B-E254-416D-9C0C-62A6466E79EF}" destId="{C7210C6D-B629-4820-8A3D-A0CF14271F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5A1B6-D98F-4620-8471-B99411AC322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A5DCFD-DDDA-4F1F-AC33-92AF9B614BC0}">
      <dgm:prSet phldr="0"/>
      <dgm:spPr/>
      <dgm:t>
        <a:bodyPr/>
        <a:lstStyle/>
        <a:p>
          <a:pPr rtl="0"/>
          <a:r>
            <a:rPr lang="en-US">
              <a:latin typeface="Franklin Gothic Demi Cond"/>
            </a:rPr>
            <a:t>Alpha Vantage Stock APIs</a:t>
          </a:r>
          <a:endParaRPr lang="en-US"/>
        </a:p>
      </dgm:t>
    </dgm:pt>
    <dgm:pt modelId="{A429C427-8C3C-45B4-BC60-5ABC17DF50FA}" type="parTrans" cxnId="{A2F33613-0D4C-466C-8C83-B065E555C3E3}">
      <dgm:prSet/>
      <dgm:spPr/>
      <dgm:t>
        <a:bodyPr/>
        <a:lstStyle/>
        <a:p>
          <a:endParaRPr lang="en-US"/>
        </a:p>
      </dgm:t>
    </dgm:pt>
    <dgm:pt modelId="{B62FF351-9C46-41B0-84D5-2564353CDB3F}" type="sibTrans" cxnId="{A2F33613-0D4C-466C-8C83-B065E555C3E3}">
      <dgm:prSet/>
      <dgm:spPr/>
      <dgm:t>
        <a:bodyPr/>
        <a:lstStyle/>
        <a:p>
          <a:endParaRPr lang="en-US"/>
        </a:p>
      </dgm:t>
    </dgm:pt>
    <dgm:pt modelId="{1434895B-F023-4B35-9078-C09F3BA6B633}">
      <dgm:prSet/>
      <dgm:spPr/>
      <dgm:t>
        <a:bodyPr/>
        <a:lstStyle/>
        <a:p>
          <a:pPr rtl="0"/>
          <a:r>
            <a:rPr lang="en-US" baseline="0">
              <a:latin typeface="Franklin Gothic Demi Cond"/>
            </a:rPr>
            <a:t>Alpha</a:t>
          </a:r>
          <a:r>
            <a:rPr lang="en-US">
              <a:latin typeface="Franklin Gothic Demi Cond"/>
            </a:rPr>
            <a:t> Vantage Economic Indicators APIs</a:t>
          </a:r>
          <a:endParaRPr lang="en-US"/>
        </a:p>
      </dgm:t>
    </dgm:pt>
    <dgm:pt modelId="{371100BB-5033-4673-B25D-53DFECA76547}" type="parTrans" cxnId="{77F36052-1C3B-4BCF-AFA2-0F5D77402692}">
      <dgm:prSet/>
      <dgm:spPr/>
      <dgm:t>
        <a:bodyPr/>
        <a:lstStyle/>
        <a:p>
          <a:endParaRPr lang="en-US"/>
        </a:p>
      </dgm:t>
    </dgm:pt>
    <dgm:pt modelId="{2CB14D24-8133-4CC2-868E-7A4F9860E191}" type="sibTrans" cxnId="{77F36052-1C3B-4BCF-AFA2-0F5D77402692}">
      <dgm:prSet/>
      <dgm:spPr/>
      <dgm:t>
        <a:bodyPr/>
        <a:lstStyle/>
        <a:p>
          <a:endParaRPr lang="en-US"/>
        </a:p>
      </dgm:t>
    </dgm:pt>
    <dgm:pt modelId="{DC6E8ADD-4F97-4F15-968D-1572809B2E4A}">
      <dgm:prSet phldr="0"/>
      <dgm:spPr/>
      <dgm:t>
        <a:bodyPr/>
        <a:lstStyle/>
        <a:p>
          <a:pPr rtl="0"/>
          <a:r>
            <a:rPr lang="en-US">
              <a:latin typeface="Franklin Gothic Demi Cond"/>
            </a:rPr>
            <a:t>United States Census Bureau</a:t>
          </a:r>
        </a:p>
      </dgm:t>
    </dgm:pt>
    <dgm:pt modelId="{B9465CAA-01EB-482A-94E9-4062FD9BC31F}" type="parTrans" cxnId="{3CB9E76B-9989-4FB3-BB81-A8429A65CDBE}">
      <dgm:prSet/>
      <dgm:spPr/>
      <dgm:t>
        <a:bodyPr/>
        <a:lstStyle/>
        <a:p>
          <a:endParaRPr lang="en-US"/>
        </a:p>
      </dgm:t>
    </dgm:pt>
    <dgm:pt modelId="{89F4455C-5619-42D2-8F05-B772E741C01C}" type="sibTrans" cxnId="{3CB9E76B-9989-4FB3-BB81-A8429A65CDBE}">
      <dgm:prSet/>
      <dgm:spPr/>
      <dgm:t>
        <a:bodyPr/>
        <a:lstStyle/>
        <a:p>
          <a:endParaRPr lang="en-US"/>
        </a:p>
      </dgm:t>
    </dgm:pt>
    <dgm:pt modelId="{A7D22719-816D-405C-B629-56C95A0A3F50}" type="pres">
      <dgm:prSet presAssocID="{2455A1B6-D98F-4620-8471-B99411AC3229}" presName="vert0" presStyleCnt="0">
        <dgm:presLayoutVars>
          <dgm:dir/>
          <dgm:animOne val="branch"/>
          <dgm:animLvl val="lvl"/>
        </dgm:presLayoutVars>
      </dgm:prSet>
      <dgm:spPr/>
    </dgm:pt>
    <dgm:pt modelId="{E6020285-0F7C-452A-BBFD-F1CD69EDE597}" type="pres">
      <dgm:prSet presAssocID="{54A5DCFD-DDDA-4F1F-AC33-92AF9B614BC0}" presName="thickLine" presStyleLbl="alignNode1" presStyleIdx="0" presStyleCnt="3"/>
      <dgm:spPr/>
    </dgm:pt>
    <dgm:pt modelId="{3A3CF7B2-BC59-4B5C-9C00-68A8C0470E3B}" type="pres">
      <dgm:prSet presAssocID="{54A5DCFD-DDDA-4F1F-AC33-92AF9B614BC0}" presName="horz1" presStyleCnt="0"/>
      <dgm:spPr/>
    </dgm:pt>
    <dgm:pt modelId="{8F68B6AA-7565-4455-863A-F7FA17FB0EE0}" type="pres">
      <dgm:prSet presAssocID="{54A5DCFD-DDDA-4F1F-AC33-92AF9B614BC0}" presName="tx1" presStyleLbl="revTx" presStyleIdx="0" presStyleCnt="3"/>
      <dgm:spPr/>
    </dgm:pt>
    <dgm:pt modelId="{2A411D70-A521-4691-9D2C-EE8CD37D241E}" type="pres">
      <dgm:prSet presAssocID="{54A5DCFD-DDDA-4F1F-AC33-92AF9B614BC0}" presName="vert1" presStyleCnt="0"/>
      <dgm:spPr/>
    </dgm:pt>
    <dgm:pt modelId="{2E478BD4-1FA4-4FA5-A7BE-C45EF94DFD5F}" type="pres">
      <dgm:prSet presAssocID="{1434895B-F023-4B35-9078-C09F3BA6B633}" presName="thickLine" presStyleLbl="alignNode1" presStyleIdx="1" presStyleCnt="3"/>
      <dgm:spPr/>
    </dgm:pt>
    <dgm:pt modelId="{DA2B7E3B-5C7B-4EAB-8A2C-34E70EDA9326}" type="pres">
      <dgm:prSet presAssocID="{1434895B-F023-4B35-9078-C09F3BA6B633}" presName="horz1" presStyleCnt="0"/>
      <dgm:spPr/>
    </dgm:pt>
    <dgm:pt modelId="{8D4961A7-F4A9-4474-971A-A8DDD07A1357}" type="pres">
      <dgm:prSet presAssocID="{1434895B-F023-4B35-9078-C09F3BA6B633}" presName="tx1" presStyleLbl="revTx" presStyleIdx="1" presStyleCnt="3"/>
      <dgm:spPr/>
    </dgm:pt>
    <dgm:pt modelId="{1D8FD461-F29C-4AAD-91E5-EB958BD6FB1B}" type="pres">
      <dgm:prSet presAssocID="{1434895B-F023-4B35-9078-C09F3BA6B633}" presName="vert1" presStyleCnt="0"/>
      <dgm:spPr/>
    </dgm:pt>
    <dgm:pt modelId="{DBFAF2B5-A574-44FD-AF0E-07E8F960C1D0}" type="pres">
      <dgm:prSet presAssocID="{DC6E8ADD-4F97-4F15-968D-1572809B2E4A}" presName="thickLine" presStyleLbl="alignNode1" presStyleIdx="2" presStyleCnt="3"/>
      <dgm:spPr/>
    </dgm:pt>
    <dgm:pt modelId="{EAAA6ECA-9C75-4749-A625-401E4E65BCDF}" type="pres">
      <dgm:prSet presAssocID="{DC6E8ADD-4F97-4F15-968D-1572809B2E4A}" presName="horz1" presStyleCnt="0"/>
      <dgm:spPr/>
    </dgm:pt>
    <dgm:pt modelId="{DE3DE282-4647-4674-8ED8-CEBBF8AC3AE4}" type="pres">
      <dgm:prSet presAssocID="{DC6E8ADD-4F97-4F15-968D-1572809B2E4A}" presName="tx1" presStyleLbl="revTx" presStyleIdx="2" presStyleCnt="3"/>
      <dgm:spPr/>
    </dgm:pt>
    <dgm:pt modelId="{0CA5548F-9185-4402-8C02-F21527193EF2}" type="pres">
      <dgm:prSet presAssocID="{DC6E8ADD-4F97-4F15-968D-1572809B2E4A}" presName="vert1" presStyleCnt="0"/>
      <dgm:spPr/>
    </dgm:pt>
  </dgm:ptLst>
  <dgm:cxnLst>
    <dgm:cxn modelId="{A2F33613-0D4C-466C-8C83-B065E555C3E3}" srcId="{2455A1B6-D98F-4620-8471-B99411AC3229}" destId="{54A5DCFD-DDDA-4F1F-AC33-92AF9B614BC0}" srcOrd="0" destOrd="0" parTransId="{A429C427-8C3C-45B4-BC60-5ABC17DF50FA}" sibTransId="{B62FF351-9C46-41B0-84D5-2564353CDB3F}"/>
    <dgm:cxn modelId="{3CB9E76B-9989-4FB3-BB81-A8429A65CDBE}" srcId="{2455A1B6-D98F-4620-8471-B99411AC3229}" destId="{DC6E8ADD-4F97-4F15-968D-1572809B2E4A}" srcOrd="2" destOrd="0" parTransId="{B9465CAA-01EB-482A-94E9-4062FD9BC31F}" sibTransId="{89F4455C-5619-42D2-8F05-B772E741C01C}"/>
    <dgm:cxn modelId="{77F36052-1C3B-4BCF-AFA2-0F5D77402692}" srcId="{2455A1B6-D98F-4620-8471-B99411AC3229}" destId="{1434895B-F023-4B35-9078-C09F3BA6B633}" srcOrd="1" destOrd="0" parTransId="{371100BB-5033-4673-B25D-53DFECA76547}" sibTransId="{2CB14D24-8133-4CC2-868E-7A4F9860E191}"/>
    <dgm:cxn modelId="{0E4D04BB-05D9-40E2-883E-61E1544ADA1A}" type="presOf" srcId="{54A5DCFD-DDDA-4F1F-AC33-92AF9B614BC0}" destId="{8F68B6AA-7565-4455-863A-F7FA17FB0EE0}" srcOrd="0" destOrd="0" presId="urn:microsoft.com/office/officeart/2008/layout/LinedList"/>
    <dgm:cxn modelId="{52ABABBF-67EC-4A4B-8C65-07C6964D57A7}" type="presOf" srcId="{1434895B-F023-4B35-9078-C09F3BA6B633}" destId="{8D4961A7-F4A9-4474-971A-A8DDD07A1357}" srcOrd="0" destOrd="0" presId="urn:microsoft.com/office/officeart/2008/layout/LinedList"/>
    <dgm:cxn modelId="{EF503FC9-5267-49C5-80C9-63196400B956}" type="presOf" srcId="{2455A1B6-D98F-4620-8471-B99411AC3229}" destId="{A7D22719-816D-405C-B629-56C95A0A3F50}" srcOrd="0" destOrd="0" presId="urn:microsoft.com/office/officeart/2008/layout/LinedList"/>
    <dgm:cxn modelId="{AFA216F7-B0D7-430A-8629-B68E36A86225}" type="presOf" srcId="{DC6E8ADD-4F97-4F15-968D-1572809B2E4A}" destId="{DE3DE282-4647-4674-8ED8-CEBBF8AC3AE4}" srcOrd="0" destOrd="0" presId="urn:microsoft.com/office/officeart/2008/layout/LinedList"/>
    <dgm:cxn modelId="{AA62D489-84E6-44B9-9CBD-312199F50980}" type="presParOf" srcId="{A7D22719-816D-405C-B629-56C95A0A3F50}" destId="{E6020285-0F7C-452A-BBFD-F1CD69EDE597}" srcOrd="0" destOrd="0" presId="urn:microsoft.com/office/officeart/2008/layout/LinedList"/>
    <dgm:cxn modelId="{4F2B7BB3-5342-47B0-AB0F-FAC46CE4218D}" type="presParOf" srcId="{A7D22719-816D-405C-B629-56C95A0A3F50}" destId="{3A3CF7B2-BC59-4B5C-9C00-68A8C0470E3B}" srcOrd="1" destOrd="0" presId="urn:microsoft.com/office/officeart/2008/layout/LinedList"/>
    <dgm:cxn modelId="{38C2F405-018B-4403-B026-0EA3FA6B0B45}" type="presParOf" srcId="{3A3CF7B2-BC59-4B5C-9C00-68A8C0470E3B}" destId="{8F68B6AA-7565-4455-863A-F7FA17FB0EE0}" srcOrd="0" destOrd="0" presId="urn:microsoft.com/office/officeart/2008/layout/LinedList"/>
    <dgm:cxn modelId="{44CA807D-6284-4497-A31B-D0EF7FA76FDE}" type="presParOf" srcId="{3A3CF7B2-BC59-4B5C-9C00-68A8C0470E3B}" destId="{2A411D70-A521-4691-9D2C-EE8CD37D241E}" srcOrd="1" destOrd="0" presId="urn:microsoft.com/office/officeart/2008/layout/LinedList"/>
    <dgm:cxn modelId="{561F8A56-ED17-48C7-A85E-587630D46058}" type="presParOf" srcId="{A7D22719-816D-405C-B629-56C95A0A3F50}" destId="{2E478BD4-1FA4-4FA5-A7BE-C45EF94DFD5F}" srcOrd="2" destOrd="0" presId="urn:microsoft.com/office/officeart/2008/layout/LinedList"/>
    <dgm:cxn modelId="{BC8AB3C9-DC74-498D-8EC9-81919210ACEE}" type="presParOf" srcId="{A7D22719-816D-405C-B629-56C95A0A3F50}" destId="{DA2B7E3B-5C7B-4EAB-8A2C-34E70EDA9326}" srcOrd="3" destOrd="0" presId="urn:microsoft.com/office/officeart/2008/layout/LinedList"/>
    <dgm:cxn modelId="{348915B2-1317-4FD3-A6B0-31C8C63516DE}" type="presParOf" srcId="{DA2B7E3B-5C7B-4EAB-8A2C-34E70EDA9326}" destId="{8D4961A7-F4A9-4474-971A-A8DDD07A1357}" srcOrd="0" destOrd="0" presId="urn:microsoft.com/office/officeart/2008/layout/LinedList"/>
    <dgm:cxn modelId="{4EB496A0-8D9D-4499-9316-95403C8963EB}" type="presParOf" srcId="{DA2B7E3B-5C7B-4EAB-8A2C-34E70EDA9326}" destId="{1D8FD461-F29C-4AAD-91E5-EB958BD6FB1B}" srcOrd="1" destOrd="0" presId="urn:microsoft.com/office/officeart/2008/layout/LinedList"/>
    <dgm:cxn modelId="{557A613D-191C-4E90-B3DF-463A131210B0}" type="presParOf" srcId="{A7D22719-816D-405C-B629-56C95A0A3F50}" destId="{DBFAF2B5-A574-44FD-AF0E-07E8F960C1D0}" srcOrd="4" destOrd="0" presId="urn:microsoft.com/office/officeart/2008/layout/LinedList"/>
    <dgm:cxn modelId="{FA111AB9-C5A3-48AD-8AF2-C4E2B609051D}" type="presParOf" srcId="{A7D22719-816D-405C-B629-56C95A0A3F50}" destId="{EAAA6ECA-9C75-4749-A625-401E4E65BCDF}" srcOrd="5" destOrd="0" presId="urn:microsoft.com/office/officeart/2008/layout/LinedList"/>
    <dgm:cxn modelId="{C5A19C00-F4AE-4C19-B8C4-55677BCF682B}" type="presParOf" srcId="{EAAA6ECA-9C75-4749-A625-401E4E65BCDF}" destId="{DE3DE282-4647-4674-8ED8-CEBBF8AC3AE4}" srcOrd="0" destOrd="0" presId="urn:microsoft.com/office/officeart/2008/layout/LinedList"/>
    <dgm:cxn modelId="{FE34ECF1-187F-4D12-BEC3-8E48741D686C}" type="presParOf" srcId="{EAAA6ECA-9C75-4749-A625-401E4E65BCDF}" destId="{0CA5548F-9185-4402-8C02-F21527193E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55A1B6-D98F-4620-8471-B99411AC322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A5DCFD-DDDA-4F1F-AC33-92AF9B614BC0}">
      <dgm:prSet/>
      <dgm:spPr/>
      <dgm:t>
        <a:bodyPr/>
        <a:lstStyle/>
        <a:p>
          <a:r>
            <a:rPr lang="en-US" baseline="0"/>
            <a:t>Microsoft Azure</a:t>
          </a:r>
          <a:endParaRPr lang="en-US"/>
        </a:p>
      </dgm:t>
    </dgm:pt>
    <dgm:pt modelId="{A429C427-8C3C-45B4-BC60-5ABC17DF50FA}" type="parTrans" cxnId="{A2F33613-0D4C-466C-8C83-B065E555C3E3}">
      <dgm:prSet/>
      <dgm:spPr/>
      <dgm:t>
        <a:bodyPr/>
        <a:lstStyle/>
        <a:p>
          <a:endParaRPr lang="en-US"/>
        </a:p>
      </dgm:t>
    </dgm:pt>
    <dgm:pt modelId="{B62FF351-9C46-41B0-84D5-2564353CDB3F}" type="sibTrans" cxnId="{A2F33613-0D4C-466C-8C83-B065E555C3E3}">
      <dgm:prSet/>
      <dgm:spPr/>
      <dgm:t>
        <a:bodyPr/>
        <a:lstStyle/>
        <a:p>
          <a:endParaRPr lang="en-US"/>
        </a:p>
      </dgm:t>
    </dgm:pt>
    <dgm:pt modelId="{1434895B-F023-4B35-9078-C09F3BA6B633}">
      <dgm:prSet/>
      <dgm:spPr/>
      <dgm:t>
        <a:bodyPr/>
        <a:lstStyle/>
        <a:p>
          <a:r>
            <a:rPr lang="en-US" baseline="0"/>
            <a:t>Apache Kafka</a:t>
          </a:r>
          <a:endParaRPr lang="en-US"/>
        </a:p>
      </dgm:t>
    </dgm:pt>
    <dgm:pt modelId="{371100BB-5033-4673-B25D-53DFECA76547}" type="parTrans" cxnId="{77F36052-1C3B-4BCF-AFA2-0F5D77402692}">
      <dgm:prSet/>
      <dgm:spPr/>
      <dgm:t>
        <a:bodyPr/>
        <a:lstStyle/>
        <a:p>
          <a:endParaRPr lang="en-US"/>
        </a:p>
      </dgm:t>
    </dgm:pt>
    <dgm:pt modelId="{2CB14D24-8133-4CC2-868E-7A4F9860E191}" type="sibTrans" cxnId="{77F36052-1C3B-4BCF-AFA2-0F5D77402692}">
      <dgm:prSet/>
      <dgm:spPr/>
      <dgm:t>
        <a:bodyPr/>
        <a:lstStyle/>
        <a:p>
          <a:endParaRPr lang="en-US"/>
        </a:p>
      </dgm:t>
    </dgm:pt>
    <dgm:pt modelId="{6F23FBE9-90C2-487D-B18A-9725AD482AF3}">
      <dgm:prSet/>
      <dgm:spPr/>
      <dgm:t>
        <a:bodyPr/>
        <a:lstStyle/>
        <a:p>
          <a:r>
            <a:rPr lang="en-US" baseline="0"/>
            <a:t>SQL</a:t>
          </a:r>
          <a:endParaRPr lang="en-US"/>
        </a:p>
      </dgm:t>
    </dgm:pt>
    <dgm:pt modelId="{7CD4B89B-301F-4044-BBAA-7C16D020BEB1}" type="parTrans" cxnId="{AE512313-1D19-4DB2-BCBF-8F0BBED2BFD3}">
      <dgm:prSet/>
      <dgm:spPr/>
      <dgm:t>
        <a:bodyPr/>
        <a:lstStyle/>
        <a:p>
          <a:endParaRPr lang="en-US"/>
        </a:p>
      </dgm:t>
    </dgm:pt>
    <dgm:pt modelId="{DCDD9E9F-5329-47E6-AED2-BAA910D639F5}" type="sibTrans" cxnId="{AE512313-1D19-4DB2-BCBF-8F0BBED2BFD3}">
      <dgm:prSet/>
      <dgm:spPr/>
      <dgm:t>
        <a:bodyPr/>
        <a:lstStyle/>
        <a:p>
          <a:endParaRPr lang="en-US"/>
        </a:p>
      </dgm:t>
    </dgm:pt>
    <dgm:pt modelId="{0A8FAFCB-F4D4-4296-A99B-DC5DAC6458BC}">
      <dgm:prSet/>
      <dgm:spPr/>
      <dgm:t>
        <a:bodyPr/>
        <a:lstStyle/>
        <a:p>
          <a:r>
            <a:rPr lang="en-US" baseline="0"/>
            <a:t>Python</a:t>
          </a:r>
          <a:endParaRPr lang="en-US"/>
        </a:p>
      </dgm:t>
    </dgm:pt>
    <dgm:pt modelId="{AFDFB333-B4E2-439A-833E-E36320E2F59A}" type="parTrans" cxnId="{BF27EB88-F399-4E35-90CC-CD6B076E36B0}">
      <dgm:prSet/>
      <dgm:spPr/>
      <dgm:t>
        <a:bodyPr/>
        <a:lstStyle/>
        <a:p>
          <a:endParaRPr lang="en-US"/>
        </a:p>
      </dgm:t>
    </dgm:pt>
    <dgm:pt modelId="{234FB663-E6A6-439B-A9D2-C22567A62D94}" type="sibTrans" cxnId="{BF27EB88-F399-4E35-90CC-CD6B076E36B0}">
      <dgm:prSet/>
      <dgm:spPr/>
      <dgm:t>
        <a:bodyPr/>
        <a:lstStyle/>
        <a:p>
          <a:endParaRPr lang="en-US"/>
        </a:p>
      </dgm:t>
    </dgm:pt>
    <dgm:pt modelId="{4B6CA5A6-A565-4AB9-BD3F-655D6B405528}">
      <dgm:prSet/>
      <dgm:spPr/>
      <dgm:t>
        <a:bodyPr/>
        <a:lstStyle/>
        <a:p>
          <a:r>
            <a:rPr lang="en-US" baseline="0"/>
            <a:t>Power BI</a:t>
          </a:r>
          <a:endParaRPr lang="en-US"/>
        </a:p>
      </dgm:t>
    </dgm:pt>
    <dgm:pt modelId="{86633E9B-D5F2-48E1-BC7A-BE2FAF68C23F}" type="parTrans" cxnId="{68F678D9-C1A0-4EFD-8FB0-3CE11D0984F8}">
      <dgm:prSet/>
      <dgm:spPr/>
      <dgm:t>
        <a:bodyPr/>
        <a:lstStyle/>
        <a:p>
          <a:endParaRPr lang="en-US"/>
        </a:p>
      </dgm:t>
    </dgm:pt>
    <dgm:pt modelId="{EDEE3CA5-08BB-4690-83FE-7DE0957A3F1E}" type="sibTrans" cxnId="{68F678D9-C1A0-4EFD-8FB0-3CE11D0984F8}">
      <dgm:prSet/>
      <dgm:spPr/>
      <dgm:t>
        <a:bodyPr/>
        <a:lstStyle/>
        <a:p>
          <a:endParaRPr lang="en-US"/>
        </a:p>
      </dgm:t>
    </dgm:pt>
    <dgm:pt modelId="{A7D22719-816D-405C-B629-56C95A0A3F50}" type="pres">
      <dgm:prSet presAssocID="{2455A1B6-D98F-4620-8471-B99411AC3229}" presName="vert0" presStyleCnt="0">
        <dgm:presLayoutVars>
          <dgm:dir/>
          <dgm:animOne val="branch"/>
          <dgm:animLvl val="lvl"/>
        </dgm:presLayoutVars>
      </dgm:prSet>
      <dgm:spPr/>
    </dgm:pt>
    <dgm:pt modelId="{E6020285-0F7C-452A-BBFD-F1CD69EDE597}" type="pres">
      <dgm:prSet presAssocID="{54A5DCFD-DDDA-4F1F-AC33-92AF9B614BC0}" presName="thickLine" presStyleLbl="alignNode1" presStyleIdx="0" presStyleCnt="5"/>
      <dgm:spPr/>
    </dgm:pt>
    <dgm:pt modelId="{3A3CF7B2-BC59-4B5C-9C00-68A8C0470E3B}" type="pres">
      <dgm:prSet presAssocID="{54A5DCFD-DDDA-4F1F-AC33-92AF9B614BC0}" presName="horz1" presStyleCnt="0"/>
      <dgm:spPr/>
    </dgm:pt>
    <dgm:pt modelId="{8F68B6AA-7565-4455-863A-F7FA17FB0EE0}" type="pres">
      <dgm:prSet presAssocID="{54A5DCFD-DDDA-4F1F-AC33-92AF9B614BC0}" presName="tx1" presStyleLbl="revTx" presStyleIdx="0" presStyleCnt="5"/>
      <dgm:spPr/>
    </dgm:pt>
    <dgm:pt modelId="{2A411D70-A521-4691-9D2C-EE8CD37D241E}" type="pres">
      <dgm:prSet presAssocID="{54A5DCFD-DDDA-4F1F-AC33-92AF9B614BC0}" presName="vert1" presStyleCnt="0"/>
      <dgm:spPr/>
    </dgm:pt>
    <dgm:pt modelId="{2E478BD4-1FA4-4FA5-A7BE-C45EF94DFD5F}" type="pres">
      <dgm:prSet presAssocID="{1434895B-F023-4B35-9078-C09F3BA6B633}" presName="thickLine" presStyleLbl="alignNode1" presStyleIdx="1" presStyleCnt="5"/>
      <dgm:spPr/>
    </dgm:pt>
    <dgm:pt modelId="{DA2B7E3B-5C7B-4EAB-8A2C-34E70EDA9326}" type="pres">
      <dgm:prSet presAssocID="{1434895B-F023-4B35-9078-C09F3BA6B633}" presName="horz1" presStyleCnt="0"/>
      <dgm:spPr/>
    </dgm:pt>
    <dgm:pt modelId="{8D4961A7-F4A9-4474-971A-A8DDD07A1357}" type="pres">
      <dgm:prSet presAssocID="{1434895B-F023-4B35-9078-C09F3BA6B633}" presName="tx1" presStyleLbl="revTx" presStyleIdx="1" presStyleCnt="5"/>
      <dgm:spPr/>
    </dgm:pt>
    <dgm:pt modelId="{1D8FD461-F29C-4AAD-91E5-EB958BD6FB1B}" type="pres">
      <dgm:prSet presAssocID="{1434895B-F023-4B35-9078-C09F3BA6B633}" presName="vert1" presStyleCnt="0"/>
      <dgm:spPr/>
    </dgm:pt>
    <dgm:pt modelId="{DC280C61-957C-454E-A50A-E74EFBA60056}" type="pres">
      <dgm:prSet presAssocID="{6F23FBE9-90C2-487D-B18A-9725AD482AF3}" presName="thickLine" presStyleLbl="alignNode1" presStyleIdx="2" presStyleCnt="5"/>
      <dgm:spPr/>
    </dgm:pt>
    <dgm:pt modelId="{35FD4C9F-8489-4C4A-BCA1-666742ABAB35}" type="pres">
      <dgm:prSet presAssocID="{6F23FBE9-90C2-487D-B18A-9725AD482AF3}" presName="horz1" presStyleCnt="0"/>
      <dgm:spPr/>
    </dgm:pt>
    <dgm:pt modelId="{49D9B880-EDBE-4CEE-804C-0BF1D30FD37D}" type="pres">
      <dgm:prSet presAssocID="{6F23FBE9-90C2-487D-B18A-9725AD482AF3}" presName="tx1" presStyleLbl="revTx" presStyleIdx="2" presStyleCnt="5"/>
      <dgm:spPr/>
    </dgm:pt>
    <dgm:pt modelId="{692043F4-38B4-47BE-AB70-8943145B3E0A}" type="pres">
      <dgm:prSet presAssocID="{6F23FBE9-90C2-487D-B18A-9725AD482AF3}" presName="vert1" presStyleCnt="0"/>
      <dgm:spPr/>
    </dgm:pt>
    <dgm:pt modelId="{99AF59E2-7EBA-4DCF-B2CF-95EBF4559EAA}" type="pres">
      <dgm:prSet presAssocID="{0A8FAFCB-F4D4-4296-A99B-DC5DAC6458BC}" presName="thickLine" presStyleLbl="alignNode1" presStyleIdx="3" presStyleCnt="5"/>
      <dgm:spPr/>
    </dgm:pt>
    <dgm:pt modelId="{BEC6B866-85AA-4EE4-98C6-4DA0589040CD}" type="pres">
      <dgm:prSet presAssocID="{0A8FAFCB-F4D4-4296-A99B-DC5DAC6458BC}" presName="horz1" presStyleCnt="0"/>
      <dgm:spPr/>
    </dgm:pt>
    <dgm:pt modelId="{03E5C5B4-47BB-4BDB-82D2-EEA36FD491F1}" type="pres">
      <dgm:prSet presAssocID="{0A8FAFCB-F4D4-4296-A99B-DC5DAC6458BC}" presName="tx1" presStyleLbl="revTx" presStyleIdx="3" presStyleCnt="5"/>
      <dgm:spPr/>
    </dgm:pt>
    <dgm:pt modelId="{1A845AD1-3F45-4637-90EB-42A464D87F5B}" type="pres">
      <dgm:prSet presAssocID="{0A8FAFCB-F4D4-4296-A99B-DC5DAC6458BC}" presName="vert1" presStyleCnt="0"/>
      <dgm:spPr/>
    </dgm:pt>
    <dgm:pt modelId="{D9462AF6-9FA0-4309-BD6C-2B91BAE5308E}" type="pres">
      <dgm:prSet presAssocID="{4B6CA5A6-A565-4AB9-BD3F-655D6B405528}" presName="thickLine" presStyleLbl="alignNode1" presStyleIdx="4" presStyleCnt="5"/>
      <dgm:spPr/>
    </dgm:pt>
    <dgm:pt modelId="{4F04A2C0-E293-48D5-B605-4B21CA7B0E59}" type="pres">
      <dgm:prSet presAssocID="{4B6CA5A6-A565-4AB9-BD3F-655D6B405528}" presName="horz1" presStyleCnt="0"/>
      <dgm:spPr/>
    </dgm:pt>
    <dgm:pt modelId="{CBBF7AFF-E411-4E48-985F-48A5FB30A3DD}" type="pres">
      <dgm:prSet presAssocID="{4B6CA5A6-A565-4AB9-BD3F-655D6B405528}" presName="tx1" presStyleLbl="revTx" presStyleIdx="4" presStyleCnt="5"/>
      <dgm:spPr/>
    </dgm:pt>
    <dgm:pt modelId="{E25B30D5-CFD7-4CCF-88F3-A509DAA2B698}" type="pres">
      <dgm:prSet presAssocID="{4B6CA5A6-A565-4AB9-BD3F-655D6B405528}" presName="vert1" presStyleCnt="0"/>
      <dgm:spPr/>
    </dgm:pt>
  </dgm:ptLst>
  <dgm:cxnLst>
    <dgm:cxn modelId="{AE512313-1D19-4DB2-BCBF-8F0BBED2BFD3}" srcId="{2455A1B6-D98F-4620-8471-B99411AC3229}" destId="{6F23FBE9-90C2-487D-B18A-9725AD482AF3}" srcOrd="2" destOrd="0" parTransId="{7CD4B89B-301F-4044-BBAA-7C16D020BEB1}" sibTransId="{DCDD9E9F-5329-47E6-AED2-BAA910D639F5}"/>
    <dgm:cxn modelId="{A2F33613-0D4C-466C-8C83-B065E555C3E3}" srcId="{2455A1B6-D98F-4620-8471-B99411AC3229}" destId="{54A5DCFD-DDDA-4F1F-AC33-92AF9B614BC0}" srcOrd="0" destOrd="0" parTransId="{A429C427-8C3C-45B4-BC60-5ABC17DF50FA}" sibTransId="{B62FF351-9C46-41B0-84D5-2564353CDB3F}"/>
    <dgm:cxn modelId="{ADA9912D-9F7F-4A06-AAD2-C91FF4A46982}" type="presOf" srcId="{54A5DCFD-DDDA-4F1F-AC33-92AF9B614BC0}" destId="{8F68B6AA-7565-4455-863A-F7FA17FB0EE0}" srcOrd="0" destOrd="0" presId="urn:microsoft.com/office/officeart/2008/layout/LinedList"/>
    <dgm:cxn modelId="{C047E235-EE16-4765-93B2-65A68158F126}" type="presOf" srcId="{1434895B-F023-4B35-9078-C09F3BA6B633}" destId="{8D4961A7-F4A9-4474-971A-A8DDD07A1357}" srcOrd="0" destOrd="0" presId="urn:microsoft.com/office/officeart/2008/layout/LinedList"/>
    <dgm:cxn modelId="{6D75E24D-D48B-4681-9252-9A5530B62596}" type="presOf" srcId="{6F23FBE9-90C2-487D-B18A-9725AD482AF3}" destId="{49D9B880-EDBE-4CEE-804C-0BF1D30FD37D}" srcOrd="0" destOrd="0" presId="urn:microsoft.com/office/officeart/2008/layout/LinedList"/>
    <dgm:cxn modelId="{77F36052-1C3B-4BCF-AFA2-0F5D77402692}" srcId="{2455A1B6-D98F-4620-8471-B99411AC3229}" destId="{1434895B-F023-4B35-9078-C09F3BA6B633}" srcOrd="1" destOrd="0" parTransId="{371100BB-5033-4673-B25D-53DFECA76547}" sibTransId="{2CB14D24-8133-4CC2-868E-7A4F9860E191}"/>
    <dgm:cxn modelId="{2BEF887A-4C90-470A-872F-397DE154BD49}" type="presOf" srcId="{0A8FAFCB-F4D4-4296-A99B-DC5DAC6458BC}" destId="{03E5C5B4-47BB-4BDB-82D2-EEA36FD491F1}" srcOrd="0" destOrd="0" presId="urn:microsoft.com/office/officeart/2008/layout/LinedList"/>
    <dgm:cxn modelId="{BF27EB88-F399-4E35-90CC-CD6B076E36B0}" srcId="{2455A1B6-D98F-4620-8471-B99411AC3229}" destId="{0A8FAFCB-F4D4-4296-A99B-DC5DAC6458BC}" srcOrd="3" destOrd="0" parTransId="{AFDFB333-B4E2-439A-833E-E36320E2F59A}" sibTransId="{234FB663-E6A6-439B-A9D2-C22567A62D94}"/>
    <dgm:cxn modelId="{46ED5DA0-5D69-43B3-885B-AA2A12A8566A}" type="presOf" srcId="{4B6CA5A6-A565-4AB9-BD3F-655D6B405528}" destId="{CBBF7AFF-E411-4E48-985F-48A5FB30A3DD}" srcOrd="0" destOrd="0" presId="urn:microsoft.com/office/officeart/2008/layout/LinedList"/>
    <dgm:cxn modelId="{EF503FC9-5267-49C5-80C9-63196400B956}" type="presOf" srcId="{2455A1B6-D98F-4620-8471-B99411AC3229}" destId="{A7D22719-816D-405C-B629-56C95A0A3F50}" srcOrd="0" destOrd="0" presId="urn:microsoft.com/office/officeart/2008/layout/LinedList"/>
    <dgm:cxn modelId="{68F678D9-C1A0-4EFD-8FB0-3CE11D0984F8}" srcId="{2455A1B6-D98F-4620-8471-B99411AC3229}" destId="{4B6CA5A6-A565-4AB9-BD3F-655D6B405528}" srcOrd="4" destOrd="0" parTransId="{86633E9B-D5F2-48E1-BC7A-BE2FAF68C23F}" sibTransId="{EDEE3CA5-08BB-4690-83FE-7DE0957A3F1E}"/>
    <dgm:cxn modelId="{6788A750-8CAF-422F-B9C1-4BAA86DC3247}" type="presParOf" srcId="{A7D22719-816D-405C-B629-56C95A0A3F50}" destId="{E6020285-0F7C-452A-BBFD-F1CD69EDE597}" srcOrd="0" destOrd="0" presId="urn:microsoft.com/office/officeart/2008/layout/LinedList"/>
    <dgm:cxn modelId="{2181098A-4ABB-4B85-AC8A-0D41003C5451}" type="presParOf" srcId="{A7D22719-816D-405C-B629-56C95A0A3F50}" destId="{3A3CF7B2-BC59-4B5C-9C00-68A8C0470E3B}" srcOrd="1" destOrd="0" presId="urn:microsoft.com/office/officeart/2008/layout/LinedList"/>
    <dgm:cxn modelId="{39D1C8A8-E3F8-41B9-B71C-561F0337388C}" type="presParOf" srcId="{3A3CF7B2-BC59-4B5C-9C00-68A8C0470E3B}" destId="{8F68B6AA-7565-4455-863A-F7FA17FB0EE0}" srcOrd="0" destOrd="0" presId="urn:microsoft.com/office/officeart/2008/layout/LinedList"/>
    <dgm:cxn modelId="{A9F7E60C-7A67-456F-99F3-A1B3E12D4E8F}" type="presParOf" srcId="{3A3CF7B2-BC59-4B5C-9C00-68A8C0470E3B}" destId="{2A411D70-A521-4691-9D2C-EE8CD37D241E}" srcOrd="1" destOrd="0" presId="urn:microsoft.com/office/officeart/2008/layout/LinedList"/>
    <dgm:cxn modelId="{DDB40B3B-9AC0-4928-BFC6-699104943554}" type="presParOf" srcId="{A7D22719-816D-405C-B629-56C95A0A3F50}" destId="{2E478BD4-1FA4-4FA5-A7BE-C45EF94DFD5F}" srcOrd="2" destOrd="0" presId="urn:microsoft.com/office/officeart/2008/layout/LinedList"/>
    <dgm:cxn modelId="{4320F0FE-2F62-4761-9401-E704DBDE8F89}" type="presParOf" srcId="{A7D22719-816D-405C-B629-56C95A0A3F50}" destId="{DA2B7E3B-5C7B-4EAB-8A2C-34E70EDA9326}" srcOrd="3" destOrd="0" presId="urn:microsoft.com/office/officeart/2008/layout/LinedList"/>
    <dgm:cxn modelId="{29B4900F-0B9D-4482-8DD0-844F0002422C}" type="presParOf" srcId="{DA2B7E3B-5C7B-4EAB-8A2C-34E70EDA9326}" destId="{8D4961A7-F4A9-4474-971A-A8DDD07A1357}" srcOrd="0" destOrd="0" presId="urn:microsoft.com/office/officeart/2008/layout/LinedList"/>
    <dgm:cxn modelId="{E77C40C7-48CA-440C-BC22-D35238D9F26B}" type="presParOf" srcId="{DA2B7E3B-5C7B-4EAB-8A2C-34E70EDA9326}" destId="{1D8FD461-F29C-4AAD-91E5-EB958BD6FB1B}" srcOrd="1" destOrd="0" presId="urn:microsoft.com/office/officeart/2008/layout/LinedList"/>
    <dgm:cxn modelId="{806C84D6-0853-4CD4-8EED-72E877B9F588}" type="presParOf" srcId="{A7D22719-816D-405C-B629-56C95A0A3F50}" destId="{DC280C61-957C-454E-A50A-E74EFBA60056}" srcOrd="4" destOrd="0" presId="urn:microsoft.com/office/officeart/2008/layout/LinedList"/>
    <dgm:cxn modelId="{AFC11A79-1F5B-4CCC-8FE5-4595A4598C08}" type="presParOf" srcId="{A7D22719-816D-405C-B629-56C95A0A3F50}" destId="{35FD4C9F-8489-4C4A-BCA1-666742ABAB35}" srcOrd="5" destOrd="0" presId="urn:microsoft.com/office/officeart/2008/layout/LinedList"/>
    <dgm:cxn modelId="{73E2CBA6-0517-41D9-A007-FC3528796DE2}" type="presParOf" srcId="{35FD4C9F-8489-4C4A-BCA1-666742ABAB35}" destId="{49D9B880-EDBE-4CEE-804C-0BF1D30FD37D}" srcOrd="0" destOrd="0" presId="urn:microsoft.com/office/officeart/2008/layout/LinedList"/>
    <dgm:cxn modelId="{3DA20B2E-79FC-413D-9FB6-F686E01476A1}" type="presParOf" srcId="{35FD4C9F-8489-4C4A-BCA1-666742ABAB35}" destId="{692043F4-38B4-47BE-AB70-8943145B3E0A}" srcOrd="1" destOrd="0" presId="urn:microsoft.com/office/officeart/2008/layout/LinedList"/>
    <dgm:cxn modelId="{0BEB4FEB-3DF1-47B2-B909-3B961F79D1E8}" type="presParOf" srcId="{A7D22719-816D-405C-B629-56C95A0A3F50}" destId="{99AF59E2-7EBA-4DCF-B2CF-95EBF4559EAA}" srcOrd="6" destOrd="0" presId="urn:microsoft.com/office/officeart/2008/layout/LinedList"/>
    <dgm:cxn modelId="{65A66EEE-9BD8-4F0C-B2CF-155E808F553F}" type="presParOf" srcId="{A7D22719-816D-405C-B629-56C95A0A3F50}" destId="{BEC6B866-85AA-4EE4-98C6-4DA0589040CD}" srcOrd="7" destOrd="0" presId="urn:microsoft.com/office/officeart/2008/layout/LinedList"/>
    <dgm:cxn modelId="{B2193C20-A578-46A8-A3D9-1E8F0B881478}" type="presParOf" srcId="{BEC6B866-85AA-4EE4-98C6-4DA0589040CD}" destId="{03E5C5B4-47BB-4BDB-82D2-EEA36FD491F1}" srcOrd="0" destOrd="0" presId="urn:microsoft.com/office/officeart/2008/layout/LinedList"/>
    <dgm:cxn modelId="{C3BF0567-C1E5-4E93-8D3F-8C0F83482E31}" type="presParOf" srcId="{BEC6B866-85AA-4EE4-98C6-4DA0589040CD}" destId="{1A845AD1-3F45-4637-90EB-42A464D87F5B}" srcOrd="1" destOrd="0" presId="urn:microsoft.com/office/officeart/2008/layout/LinedList"/>
    <dgm:cxn modelId="{B4B3434D-A406-4444-AF70-9FE230D3B2A8}" type="presParOf" srcId="{A7D22719-816D-405C-B629-56C95A0A3F50}" destId="{D9462AF6-9FA0-4309-BD6C-2B91BAE5308E}" srcOrd="8" destOrd="0" presId="urn:microsoft.com/office/officeart/2008/layout/LinedList"/>
    <dgm:cxn modelId="{1B8D1EA2-3148-4F35-9F0E-8457107B2F21}" type="presParOf" srcId="{A7D22719-816D-405C-B629-56C95A0A3F50}" destId="{4F04A2C0-E293-48D5-B605-4B21CA7B0E59}" srcOrd="9" destOrd="0" presId="urn:microsoft.com/office/officeart/2008/layout/LinedList"/>
    <dgm:cxn modelId="{F418FF7A-79F5-45D8-97C8-95ACAB98C419}" type="presParOf" srcId="{4F04A2C0-E293-48D5-B605-4B21CA7B0E59}" destId="{CBBF7AFF-E411-4E48-985F-48A5FB30A3DD}" srcOrd="0" destOrd="0" presId="urn:microsoft.com/office/officeart/2008/layout/LinedList"/>
    <dgm:cxn modelId="{D85EB42E-5363-4485-AEA7-754F61E55DA1}" type="presParOf" srcId="{4F04A2C0-E293-48D5-B605-4B21CA7B0E59}" destId="{E25B30D5-CFD7-4CCF-88F3-A509DAA2B6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DF774D-6E3F-4574-B95E-C626C4B11F64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A628DB2-47D3-4694-8313-BE8AE5A9B4A5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Linear Regression</a:t>
          </a:r>
          <a:endParaRPr lang="en-US">
            <a:solidFill>
              <a:schemeClr val="tx1"/>
            </a:solidFill>
          </a:endParaRPr>
        </a:p>
      </dgm:t>
    </dgm:pt>
    <dgm:pt modelId="{393CAA58-A025-4595-894F-84608F646B1E}" type="parTrans" cxnId="{EE023787-D98F-406F-B75C-3D53AFC20020}">
      <dgm:prSet/>
      <dgm:spPr/>
      <dgm:t>
        <a:bodyPr/>
        <a:lstStyle/>
        <a:p>
          <a:endParaRPr lang="en-US"/>
        </a:p>
      </dgm:t>
    </dgm:pt>
    <dgm:pt modelId="{ADC9F51E-EA1A-4F63-8714-A375433BD463}" type="sibTrans" cxnId="{EE023787-D98F-406F-B75C-3D53AFC20020}">
      <dgm:prSet/>
      <dgm:spPr/>
      <dgm:t>
        <a:bodyPr/>
        <a:lstStyle/>
        <a:p>
          <a:endParaRPr lang="en-US"/>
        </a:p>
      </dgm:t>
    </dgm:pt>
    <dgm:pt modelId="{A3152618-DFE3-49B7-899C-A97C04C5F9AD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LASSO CV</a:t>
          </a:r>
          <a:endParaRPr lang="en-US">
            <a:solidFill>
              <a:schemeClr val="tx1"/>
            </a:solidFill>
          </a:endParaRPr>
        </a:p>
      </dgm:t>
    </dgm:pt>
    <dgm:pt modelId="{39B57674-9BF4-4DCA-B757-17C27317ABDD}" type="parTrans" cxnId="{6948253B-EE6E-4D29-91CC-728BA5514D5F}">
      <dgm:prSet/>
      <dgm:spPr/>
      <dgm:t>
        <a:bodyPr/>
        <a:lstStyle/>
        <a:p>
          <a:endParaRPr lang="en-US"/>
        </a:p>
      </dgm:t>
    </dgm:pt>
    <dgm:pt modelId="{91EEC359-68D6-409B-9FAD-38441FA87DF2}" type="sibTrans" cxnId="{6948253B-EE6E-4D29-91CC-728BA5514D5F}">
      <dgm:prSet/>
      <dgm:spPr/>
      <dgm:t>
        <a:bodyPr/>
        <a:lstStyle/>
        <a:p>
          <a:endParaRPr lang="en-US"/>
        </a:p>
      </dgm:t>
    </dgm:pt>
    <dgm:pt modelId="{CD7F54E3-B3CA-4350-B8BF-8163F60A8A68}">
      <dgm:prSet/>
      <dgm:spPr/>
      <dgm:t>
        <a:bodyPr/>
        <a:lstStyle/>
        <a:p>
          <a:r>
            <a:rPr lang="en-US" b="0" baseline="0">
              <a:solidFill>
                <a:schemeClr val="tx1"/>
              </a:solidFill>
              <a:latin typeface="+mn-lt"/>
            </a:rPr>
            <a:t>ARIMAX</a:t>
          </a:r>
          <a:endParaRPr lang="en-US" b="0">
            <a:solidFill>
              <a:schemeClr val="tx1"/>
            </a:solidFill>
            <a:latin typeface="+mn-lt"/>
          </a:endParaRPr>
        </a:p>
      </dgm:t>
    </dgm:pt>
    <dgm:pt modelId="{37F57D44-1D08-44A5-AF3A-616DC78F4FCE}" type="parTrans" cxnId="{9D04647A-D109-4719-82B9-28982A4EE0C4}">
      <dgm:prSet/>
      <dgm:spPr/>
      <dgm:t>
        <a:bodyPr/>
        <a:lstStyle/>
        <a:p>
          <a:endParaRPr lang="en-US"/>
        </a:p>
      </dgm:t>
    </dgm:pt>
    <dgm:pt modelId="{59B359F5-DD0A-43EA-AF67-264697FAA45B}" type="sibTrans" cxnId="{9D04647A-D109-4719-82B9-28982A4EE0C4}">
      <dgm:prSet/>
      <dgm:spPr/>
      <dgm:t>
        <a:bodyPr/>
        <a:lstStyle/>
        <a:p>
          <a:endParaRPr lang="en-US"/>
        </a:p>
      </dgm:t>
    </dgm:pt>
    <dgm:pt modelId="{C6FE9B28-EAB7-491C-BA2E-7761B67FDFE3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SARIMAX</a:t>
          </a:r>
          <a:endParaRPr lang="en-US">
            <a:solidFill>
              <a:schemeClr val="tx1"/>
            </a:solidFill>
          </a:endParaRPr>
        </a:p>
      </dgm:t>
    </dgm:pt>
    <dgm:pt modelId="{CB85B996-4C84-4ADA-B600-3ED07718C46F}" type="parTrans" cxnId="{CE506E2B-8874-49CF-A7A8-836BC0A38AFC}">
      <dgm:prSet/>
      <dgm:spPr/>
      <dgm:t>
        <a:bodyPr/>
        <a:lstStyle/>
        <a:p>
          <a:endParaRPr lang="en-US"/>
        </a:p>
      </dgm:t>
    </dgm:pt>
    <dgm:pt modelId="{B1E3A215-861B-4A49-A246-A0E737884C06}" type="sibTrans" cxnId="{CE506E2B-8874-49CF-A7A8-836BC0A38AFC}">
      <dgm:prSet/>
      <dgm:spPr/>
      <dgm:t>
        <a:bodyPr/>
        <a:lstStyle/>
        <a:p>
          <a:endParaRPr lang="en-US"/>
        </a:p>
      </dgm:t>
    </dgm:pt>
    <dgm:pt modelId="{2A37C459-DD1F-4940-B27E-18FD63CE84F2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LSTM</a:t>
          </a:r>
          <a:endParaRPr lang="en-US">
            <a:solidFill>
              <a:schemeClr val="tx1"/>
            </a:solidFill>
          </a:endParaRPr>
        </a:p>
      </dgm:t>
    </dgm:pt>
    <dgm:pt modelId="{ECD4D3A8-461D-40EB-B0C4-E73DFB4AFB39}" type="parTrans" cxnId="{1AB4FCA1-B085-4EF8-A207-7889799E295B}">
      <dgm:prSet/>
      <dgm:spPr/>
      <dgm:t>
        <a:bodyPr/>
        <a:lstStyle/>
        <a:p>
          <a:endParaRPr lang="en-US"/>
        </a:p>
      </dgm:t>
    </dgm:pt>
    <dgm:pt modelId="{39FF105B-3383-4B1A-8528-82B8DA1B58A4}" type="sibTrans" cxnId="{1AB4FCA1-B085-4EF8-A207-7889799E295B}">
      <dgm:prSet/>
      <dgm:spPr/>
      <dgm:t>
        <a:bodyPr/>
        <a:lstStyle/>
        <a:p>
          <a:endParaRPr lang="en-US"/>
        </a:p>
      </dgm:t>
    </dgm:pt>
    <dgm:pt modelId="{D47C63F3-5FEC-43E9-BAF3-D22EE8BB0315}" type="pres">
      <dgm:prSet presAssocID="{5FDF774D-6E3F-4574-B95E-C626C4B11F64}" presName="outerComposite" presStyleCnt="0">
        <dgm:presLayoutVars>
          <dgm:chMax val="5"/>
          <dgm:dir/>
          <dgm:resizeHandles val="exact"/>
        </dgm:presLayoutVars>
      </dgm:prSet>
      <dgm:spPr/>
    </dgm:pt>
    <dgm:pt modelId="{ACFF0B3A-9A00-48AA-9F4F-3237BA5B565B}" type="pres">
      <dgm:prSet presAssocID="{5FDF774D-6E3F-4574-B95E-C626C4B11F64}" presName="dummyMaxCanvas" presStyleCnt="0">
        <dgm:presLayoutVars/>
      </dgm:prSet>
      <dgm:spPr/>
    </dgm:pt>
    <dgm:pt modelId="{B64CE7DF-4F40-4B95-A5B9-A0D11820A955}" type="pres">
      <dgm:prSet presAssocID="{5FDF774D-6E3F-4574-B95E-C626C4B11F64}" presName="FiveNodes_1" presStyleLbl="node1" presStyleIdx="0" presStyleCnt="5">
        <dgm:presLayoutVars>
          <dgm:bulletEnabled val="1"/>
        </dgm:presLayoutVars>
      </dgm:prSet>
      <dgm:spPr/>
    </dgm:pt>
    <dgm:pt modelId="{6B4F52A3-C983-40BF-89A8-7E9AA096C432}" type="pres">
      <dgm:prSet presAssocID="{5FDF774D-6E3F-4574-B95E-C626C4B11F64}" presName="FiveNodes_2" presStyleLbl="node1" presStyleIdx="1" presStyleCnt="5">
        <dgm:presLayoutVars>
          <dgm:bulletEnabled val="1"/>
        </dgm:presLayoutVars>
      </dgm:prSet>
      <dgm:spPr/>
    </dgm:pt>
    <dgm:pt modelId="{5863003C-62A1-4C56-9F7A-55A7C6CE120A}" type="pres">
      <dgm:prSet presAssocID="{5FDF774D-6E3F-4574-B95E-C626C4B11F64}" presName="FiveNodes_3" presStyleLbl="node1" presStyleIdx="2" presStyleCnt="5" custLinFactNeighborY="-460">
        <dgm:presLayoutVars>
          <dgm:bulletEnabled val="1"/>
        </dgm:presLayoutVars>
      </dgm:prSet>
      <dgm:spPr/>
    </dgm:pt>
    <dgm:pt modelId="{7A127735-5F06-41E7-87BB-D4E7D495EB0A}" type="pres">
      <dgm:prSet presAssocID="{5FDF774D-6E3F-4574-B95E-C626C4B11F64}" presName="FiveNodes_4" presStyleLbl="node1" presStyleIdx="3" presStyleCnt="5">
        <dgm:presLayoutVars>
          <dgm:bulletEnabled val="1"/>
        </dgm:presLayoutVars>
      </dgm:prSet>
      <dgm:spPr/>
    </dgm:pt>
    <dgm:pt modelId="{1C94596C-4612-44FD-853A-D516D4343B1C}" type="pres">
      <dgm:prSet presAssocID="{5FDF774D-6E3F-4574-B95E-C626C4B11F64}" presName="FiveNodes_5" presStyleLbl="node1" presStyleIdx="4" presStyleCnt="5">
        <dgm:presLayoutVars>
          <dgm:bulletEnabled val="1"/>
        </dgm:presLayoutVars>
      </dgm:prSet>
      <dgm:spPr/>
    </dgm:pt>
    <dgm:pt modelId="{5EA1A248-9C8E-4F12-BB7B-EDACFFE2D458}" type="pres">
      <dgm:prSet presAssocID="{5FDF774D-6E3F-4574-B95E-C626C4B11F64}" presName="FiveConn_1-2" presStyleLbl="fgAccFollowNode1" presStyleIdx="0" presStyleCnt="4">
        <dgm:presLayoutVars>
          <dgm:bulletEnabled val="1"/>
        </dgm:presLayoutVars>
      </dgm:prSet>
      <dgm:spPr/>
    </dgm:pt>
    <dgm:pt modelId="{0D7829FA-294E-423A-A181-083DE7B34945}" type="pres">
      <dgm:prSet presAssocID="{5FDF774D-6E3F-4574-B95E-C626C4B11F64}" presName="FiveConn_2-3" presStyleLbl="fgAccFollowNode1" presStyleIdx="1" presStyleCnt="4">
        <dgm:presLayoutVars>
          <dgm:bulletEnabled val="1"/>
        </dgm:presLayoutVars>
      </dgm:prSet>
      <dgm:spPr/>
    </dgm:pt>
    <dgm:pt modelId="{5F6BD44D-14A5-4B73-99FF-75F4D0CDC9D2}" type="pres">
      <dgm:prSet presAssocID="{5FDF774D-6E3F-4574-B95E-C626C4B11F64}" presName="FiveConn_3-4" presStyleLbl="fgAccFollowNode1" presStyleIdx="2" presStyleCnt="4">
        <dgm:presLayoutVars>
          <dgm:bulletEnabled val="1"/>
        </dgm:presLayoutVars>
      </dgm:prSet>
      <dgm:spPr/>
    </dgm:pt>
    <dgm:pt modelId="{0F885A4B-074A-49C3-A36F-AD8B5BF678E1}" type="pres">
      <dgm:prSet presAssocID="{5FDF774D-6E3F-4574-B95E-C626C4B11F64}" presName="FiveConn_4-5" presStyleLbl="fgAccFollowNode1" presStyleIdx="3" presStyleCnt="4">
        <dgm:presLayoutVars>
          <dgm:bulletEnabled val="1"/>
        </dgm:presLayoutVars>
      </dgm:prSet>
      <dgm:spPr/>
    </dgm:pt>
    <dgm:pt modelId="{F58A7256-49E1-4B88-BAA6-6A9444498D17}" type="pres">
      <dgm:prSet presAssocID="{5FDF774D-6E3F-4574-B95E-C626C4B11F64}" presName="FiveNodes_1_text" presStyleLbl="node1" presStyleIdx="4" presStyleCnt="5">
        <dgm:presLayoutVars>
          <dgm:bulletEnabled val="1"/>
        </dgm:presLayoutVars>
      </dgm:prSet>
      <dgm:spPr/>
    </dgm:pt>
    <dgm:pt modelId="{5B576DDC-7C98-4F5F-8F95-8D326F160372}" type="pres">
      <dgm:prSet presAssocID="{5FDF774D-6E3F-4574-B95E-C626C4B11F64}" presName="FiveNodes_2_text" presStyleLbl="node1" presStyleIdx="4" presStyleCnt="5">
        <dgm:presLayoutVars>
          <dgm:bulletEnabled val="1"/>
        </dgm:presLayoutVars>
      </dgm:prSet>
      <dgm:spPr/>
    </dgm:pt>
    <dgm:pt modelId="{E9374535-71A6-4B84-9439-448236A0F4E0}" type="pres">
      <dgm:prSet presAssocID="{5FDF774D-6E3F-4574-B95E-C626C4B11F64}" presName="FiveNodes_3_text" presStyleLbl="node1" presStyleIdx="4" presStyleCnt="5">
        <dgm:presLayoutVars>
          <dgm:bulletEnabled val="1"/>
        </dgm:presLayoutVars>
      </dgm:prSet>
      <dgm:spPr/>
    </dgm:pt>
    <dgm:pt modelId="{3EBCD212-3EFA-4E3F-B1DA-2D8A79F2400D}" type="pres">
      <dgm:prSet presAssocID="{5FDF774D-6E3F-4574-B95E-C626C4B11F64}" presName="FiveNodes_4_text" presStyleLbl="node1" presStyleIdx="4" presStyleCnt="5">
        <dgm:presLayoutVars>
          <dgm:bulletEnabled val="1"/>
        </dgm:presLayoutVars>
      </dgm:prSet>
      <dgm:spPr/>
    </dgm:pt>
    <dgm:pt modelId="{CE8B22E1-DA69-4A1A-BCC1-1F1E7D8386E9}" type="pres">
      <dgm:prSet presAssocID="{5FDF774D-6E3F-4574-B95E-C626C4B11F6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CCB3E1A-6332-4DB5-8CA9-68F84CD59800}" type="presOf" srcId="{DA628DB2-47D3-4694-8313-BE8AE5A9B4A5}" destId="{B64CE7DF-4F40-4B95-A5B9-A0D11820A955}" srcOrd="0" destOrd="0" presId="urn:microsoft.com/office/officeart/2005/8/layout/vProcess5"/>
    <dgm:cxn modelId="{56CB0F26-FC79-4232-901E-30E1DA4D2A21}" type="presOf" srcId="{CD7F54E3-B3CA-4350-B8BF-8163F60A8A68}" destId="{5863003C-62A1-4C56-9F7A-55A7C6CE120A}" srcOrd="0" destOrd="0" presId="urn:microsoft.com/office/officeart/2005/8/layout/vProcess5"/>
    <dgm:cxn modelId="{E09A7C26-4C96-40D4-B0D3-BC401B990093}" type="presOf" srcId="{2A37C459-DD1F-4940-B27E-18FD63CE84F2}" destId="{1C94596C-4612-44FD-853A-D516D4343B1C}" srcOrd="0" destOrd="0" presId="urn:microsoft.com/office/officeart/2005/8/layout/vProcess5"/>
    <dgm:cxn modelId="{5C937B28-DB76-48E0-8C1E-D4DE360677F9}" type="presOf" srcId="{DA628DB2-47D3-4694-8313-BE8AE5A9B4A5}" destId="{F58A7256-49E1-4B88-BAA6-6A9444498D17}" srcOrd="1" destOrd="0" presId="urn:microsoft.com/office/officeart/2005/8/layout/vProcess5"/>
    <dgm:cxn modelId="{CE506E2B-8874-49CF-A7A8-836BC0A38AFC}" srcId="{5FDF774D-6E3F-4574-B95E-C626C4B11F64}" destId="{C6FE9B28-EAB7-491C-BA2E-7761B67FDFE3}" srcOrd="3" destOrd="0" parTransId="{CB85B996-4C84-4ADA-B600-3ED07718C46F}" sibTransId="{B1E3A215-861B-4A49-A246-A0E737884C06}"/>
    <dgm:cxn modelId="{6948253B-EE6E-4D29-91CC-728BA5514D5F}" srcId="{5FDF774D-6E3F-4574-B95E-C626C4B11F64}" destId="{A3152618-DFE3-49B7-899C-A97C04C5F9AD}" srcOrd="1" destOrd="0" parTransId="{39B57674-9BF4-4DCA-B757-17C27317ABDD}" sibTransId="{91EEC359-68D6-409B-9FAD-38441FA87DF2}"/>
    <dgm:cxn modelId="{4C5CAD66-0A28-4008-9CDF-47F25D6B6FDF}" type="presOf" srcId="{B1E3A215-861B-4A49-A246-A0E737884C06}" destId="{0F885A4B-074A-49C3-A36F-AD8B5BF678E1}" srcOrd="0" destOrd="0" presId="urn:microsoft.com/office/officeart/2005/8/layout/vProcess5"/>
    <dgm:cxn modelId="{5260E54C-C645-4F72-897C-DFEEBD461364}" type="presOf" srcId="{A3152618-DFE3-49B7-899C-A97C04C5F9AD}" destId="{6B4F52A3-C983-40BF-89A8-7E9AA096C432}" srcOrd="0" destOrd="0" presId="urn:microsoft.com/office/officeart/2005/8/layout/vProcess5"/>
    <dgm:cxn modelId="{A4F9BB52-2B0A-41E2-959A-9C3ACC6E5FF8}" type="presOf" srcId="{CD7F54E3-B3CA-4350-B8BF-8163F60A8A68}" destId="{E9374535-71A6-4B84-9439-448236A0F4E0}" srcOrd="1" destOrd="0" presId="urn:microsoft.com/office/officeart/2005/8/layout/vProcess5"/>
    <dgm:cxn modelId="{CC8C6077-5268-45D8-B43E-2EFC637AC661}" type="presOf" srcId="{59B359F5-DD0A-43EA-AF67-264697FAA45B}" destId="{5F6BD44D-14A5-4B73-99FF-75F4D0CDC9D2}" srcOrd="0" destOrd="0" presId="urn:microsoft.com/office/officeart/2005/8/layout/vProcess5"/>
    <dgm:cxn modelId="{9D04647A-D109-4719-82B9-28982A4EE0C4}" srcId="{5FDF774D-6E3F-4574-B95E-C626C4B11F64}" destId="{CD7F54E3-B3CA-4350-B8BF-8163F60A8A68}" srcOrd="2" destOrd="0" parTransId="{37F57D44-1D08-44A5-AF3A-616DC78F4FCE}" sibTransId="{59B359F5-DD0A-43EA-AF67-264697FAA45B}"/>
    <dgm:cxn modelId="{EE023787-D98F-406F-B75C-3D53AFC20020}" srcId="{5FDF774D-6E3F-4574-B95E-C626C4B11F64}" destId="{DA628DB2-47D3-4694-8313-BE8AE5A9B4A5}" srcOrd="0" destOrd="0" parTransId="{393CAA58-A025-4595-894F-84608F646B1E}" sibTransId="{ADC9F51E-EA1A-4F63-8714-A375433BD463}"/>
    <dgm:cxn modelId="{1AB4FCA1-B085-4EF8-A207-7889799E295B}" srcId="{5FDF774D-6E3F-4574-B95E-C626C4B11F64}" destId="{2A37C459-DD1F-4940-B27E-18FD63CE84F2}" srcOrd="4" destOrd="0" parTransId="{ECD4D3A8-461D-40EB-B0C4-E73DFB4AFB39}" sibTransId="{39FF105B-3383-4B1A-8528-82B8DA1B58A4}"/>
    <dgm:cxn modelId="{43B795B3-74EB-49CC-A443-CAFFC592C920}" type="presOf" srcId="{ADC9F51E-EA1A-4F63-8714-A375433BD463}" destId="{5EA1A248-9C8E-4F12-BB7B-EDACFFE2D458}" srcOrd="0" destOrd="0" presId="urn:microsoft.com/office/officeart/2005/8/layout/vProcess5"/>
    <dgm:cxn modelId="{228FA4CD-BE6D-4827-A3B4-AFB2483A663F}" type="presOf" srcId="{91EEC359-68D6-409B-9FAD-38441FA87DF2}" destId="{0D7829FA-294E-423A-A181-083DE7B34945}" srcOrd="0" destOrd="0" presId="urn:microsoft.com/office/officeart/2005/8/layout/vProcess5"/>
    <dgm:cxn modelId="{E57D9FCF-ED5B-4383-9D6D-E808D292C363}" type="presOf" srcId="{5FDF774D-6E3F-4574-B95E-C626C4B11F64}" destId="{D47C63F3-5FEC-43E9-BAF3-D22EE8BB0315}" srcOrd="0" destOrd="0" presId="urn:microsoft.com/office/officeart/2005/8/layout/vProcess5"/>
    <dgm:cxn modelId="{FD578ED8-49A4-475A-B6ED-FD842DF138A5}" type="presOf" srcId="{2A37C459-DD1F-4940-B27E-18FD63CE84F2}" destId="{CE8B22E1-DA69-4A1A-BCC1-1F1E7D8386E9}" srcOrd="1" destOrd="0" presId="urn:microsoft.com/office/officeart/2005/8/layout/vProcess5"/>
    <dgm:cxn modelId="{10D21BE0-A9F9-4054-97D2-4C6A0F988F4F}" type="presOf" srcId="{A3152618-DFE3-49B7-899C-A97C04C5F9AD}" destId="{5B576DDC-7C98-4F5F-8F95-8D326F160372}" srcOrd="1" destOrd="0" presId="urn:microsoft.com/office/officeart/2005/8/layout/vProcess5"/>
    <dgm:cxn modelId="{BE9651EB-7143-41C7-A969-75AA6D2AB16F}" type="presOf" srcId="{C6FE9B28-EAB7-491C-BA2E-7761B67FDFE3}" destId="{3EBCD212-3EFA-4E3F-B1DA-2D8A79F2400D}" srcOrd="1" destOrd="0" presId="urn:microsoft.com/office/officeart/2005/8/layout/vProcess5"/>
    <dgm:cxn modelId="{D341E2EE-2005-4562-B38F-4B2947CF7D95}" type="presOf" srcId="{C6FE9B28-EAB7-491C-BA2E-7761B67FDFE3}" destId="{7A127735-5F06-41E7-87BB-D4E7D495EB0A}" srcOrd="0" destOrd="0" presId="urn:microsoft.com/office/officeart/2005/8/layout/vProcess5"/>
    <dgm:cxn modelId="{7C97C03C-C659-4730-ADD8-0607CD72288D}" type="presParOf" srcId="{D47C63F3-5FEC-43E9-BAF3-D22EE8BB0315}" destId="{ACFF0B3A-9A00-48AA-9F4F-3237BA5B565B}" srcOrd="0" destOrd="0" presId="urn:microsoft.com/office/officeart/2005/8/layout/vProcess5"/>
    <dgm:cxn modelId="{C92F5CF1-A85A-4DB1-9588-4A3596F23ED0}" type="presParOf" srcId="{D47C63F3-5FEC-43E9-BAF3-D22EE8BB0315}" destId="{B64CE7DF-4F40-4B95-A5B9-A0D11820A955}" srcOrd="1" destOrd="0" presId="urn:microsoft.com/office/officeart/2005/8/layout/vProcess5"/>
    <dgm:cxn modelId="{8C954E81-5688-4F9C-97CF-7452484B5DCF}" type="presParOf" srcId="{D47C63F3-5FEC-43E9-BAF3-D22EE8BB0315}" destId="{6B4F52A3-C983-40BF-89A8-7E9AA096C432}" srcOrd="2" destOrd="0" presId="urn:microsoft.com/office/officeart/2005/8/layout/vProcess5"/>
    <dgm:cxn modelId="{97E972C4-BB2E-4E2C-B4CE-F42B438B7807}" type="presParOf" srcId="{D47C63F3-5FEC-43E9-BAF3-D22EE8BB0315}" destId="{5863003C-62A1-4C56-9F7A-55A7C6CE120A}" srcOrd="3" destOrd="0" presId="urn:microsoft.com/office/officeart/2005/8/layout/vProcess5"/>
    <dgm:cxn modelId="{FB357BFC-06B2-484C-A21A-5668697EAC1C}" type="presParOf" srcId="{D47C63F3-5FEC-43E9-BAF3-D22EE8BB0315}" destId="{7A127735-5F06-41E7-87BB-D4E7D495EB0A}" srcOrd="4" destOrd="0" presId="urn:microsoft.com/office/officeart/2005/8/layout/vProcess5"/>
    <dgm:cxn modelId="{01C5A837-9F45-41E5-987E-34C3A6862C9B}" type="presParOf" srcId="{D47C63F3-5FEC-43E9-BAF3-D22EE8BB0315}" destId="{1C94596C-4612-44FD-853A-D516D4343B1C}" srcOrd="5" destOrd="0" presId="urn:microsoft.com/office/officeart/2005/8/layout/vProcess5"/>
    <dgm:cxn modelId="{464462F8-5669-47C2-8CC4-6BBD2FD14920}" type="presParOf" srcId="{D47C63F3-5FEC-43E9-BAF3-D22EE8BB0315}" destId="{5EA1A248-9C8E-4F12-BB7B-EDACFFE2D458}" srcOrd="6" destOrd="0" presId="urn:microsoft.com/office/officeart/2005/8/layout/vProcess5"/>
    <dgm:cxn modelId="{2240741E-3811-489B-B2BA-375F499FD97C}" type="presParOf" srcId="{D47C63F3-5FEC-43E9-BAF3-D22EE8BB0315}" destId="{0D7829FA-294E-423A-A181-083DE7B34945}" srcOrd="7" destOrd="0" presId="urn:microsoft.com/office/officeart/2005/8/layout/vProcess5"/>
    <dgm:cxn modelId="{A6EBDA69-F739-43BC-9BC7-54D0AEA6C064}" type="presParOf" srcId="{D47C63F3-5FEC-43E9-BAF3-D22EE8BB0315}" destId="{5F6BD44D-14A5-4B73-99FF-75F4D0CDC9D2}" srcOrd="8" destOrd="0" presId="urn:microsoft.com/office/officeart/2005/8/layout/vProcess5"/>
    <dgm:cxn modelId="{1903D4A6-93C6-47D0-B7BC-46A3568ABD38}" type="presParOf" srcId="{D47C63F3-5FEC-43E9-BAF3-D22EE8BB0315}" destId="{0F885A4B-074A-49C3-A36F-AD8B5BF678E1}" srcOrd="9" destOrd="0" presId="urn:microsoft.com/office/officeart/2005/8/layout/vProcess5"/>
    <dgm:cxn modelId="{C6792F40-326F-430D-A63B-5C93C72A68E1}" type="presParOf" srcId="{D47C63F3-5FEC-43E9-BAF3-D22EE8BB0315}" destId="{F58A7256-49E1-4B88-BAA6-6A9444498D17}" srcOrd="10" destOrd="0" presId="urn:microsoft.com/office/officeart/2005/8/layout/vProcess5"/>
    <dgm:cxn modelId="{35824280-685C-4B94-B753-411EFC5245DF}" type="presParOf" srcId="{D47C63F3-5FEC-43E9-BAF3-D22EE8BB0315}" destId="{5B576DDC-7C98-4F5F-8F95-8D326F160372}" srcOrd="11" destOrd="0" presId="urn:microsoft.com/office/officeart/2005/8/layout/vProcess5"/>
    <dgm:cxn modelId="{5BD0EA09-0557-4EA0-B40C-CEC19CB9471D}" type="presParOf" srcId="{D47C63F3-5FEC-43E9-BAF3-D22EE8BB0315}" destId="{E9374535-71A6-4B84-9439-448236A0F4E0}" srcOrd="12" destOrd="0" presId="urn:microsoft.com/office/officeart/2005/8/layout/vProcess5"/>
    <dgm:cxn modelId="{0D68364B-38B0-4D9D-AABB-338D84AFB504}" type="presParOf" srcId="{D47C63F3-5FEC-43E9-BAF3-D22EE8BB0315}" destId="{3EBCD212-3EFA-4E3F-B1DA-2D8A79F2400D}" srcOrd="13" destOrd="0" presId="urn:microsoft.com/office/officeart/2005/8/layout/vProcess5"/>
    <dgm:cxn modelId="{B876880B-A7AE-4E98-8ECE-A976E066EBB0}" type="presParOf" srcId="{D47C63F3-5FEC-43E9-BAF3-D22EE8BB0315}" destId="{CE8B22E1-DA69-4A1A-BCC1-1F1E7D8386E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"Auto Regressive Integrated Moving Average with eXogenous features"</a:t>
          </a:r>
          <a:endParaRPr lang="en-US"/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Franklin Gothic Demi Cond"/>
            </a:rPr>
            <a:t>Handles Non-Stationary</a:t>
          </a:r>
          <a:r>
            <a:rPr lang="en-US"/>
            <a:t> Data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0D75A4C-4286-4B02-A7E2-33217D07327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7095B069-1A45-4302-9488-F8E46345F423}" type="parTrans" cxnId="{6C89EA27-485B-46D3-91DC-6FB15F24BEB9}">
      <dgm:prSet/>
      <dgm:spPr/>
      <dgm:t>
        <a:bodyPr/>
        <a:lstStyle/>
        <a:p>
          <a:endParaRPr lang="en-US"/>
        </a:p>
      </dgm:t>
    </dgm:pt>
    <dgm:pt modelId="{2CBD7D66-E92B-4C9F-B46E-7A49C0D5F905}" type="sibTrans" cxnId="{6C89EA27-485B-46D3-91DC-6FB15F24BEB9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2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3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2" custLinFactNeighborX="4533" custLinFactNeighborY="-295"/>
      <dgm:spPr/>
    </dgm:pt>
    <dgm:pt modelId="{DD4EE55C-7F0E-4566-9A06-EE73CD692C27}" type="pres">
      <dgm:prSet presAssocID="{4A5EF5B5-3B2F-4814-96DF-94373D9FDC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3" custScaleX="96947">
        <dgm:presLayoutVars>
          <dgm:chMax val="0"/>
          <dgm:chPref val="0"/>
        </dgm:presLayoutVars>
      </dgm:prSet>
      <dgm:spPr/>
    </dgm:pt>
    <dgm:pt modelId="{1CDEE6A5-AAA2-44BD-B4FC-DC2F5B324880}" type="pres">
      <dgm:prSet presAssocID="{4A5EF5B5-3B2F-4814-96DF-94373D9FDC1A}" presName="desTx" presStyleLbl="revTx" presStyleIdx="2" presStyleCnt="3">
        <dgm:presLayoutVars/>
      </dgm:prSet>
      <dgm:spPr/>
    </dgm:pt>
  </dgm:ptLst>
  <dgm:cxnLst>
    <dgm:cxn modelId="{6C89EA27-485B-46D3-91DC-6FB15F24BEB9}" srcId="{4A5EF5B5-3B2F-4814-96DF-94373D9FDC1A}" destId="{C0D75A4C-4286-4B02-A7E2-33217D073278}" srcOrd="0" destOrd="0" parTransId="{7095B069-1A45-4302-9488-F8E46345F423}" sibTransId="{2CBD7D66-E92B-4C9F-B46E-7A49C0D5F905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86315A90-AD80-4EEA-B699-B5A02CF95498}" type="presOf" srcId="{C0D75A4C-4286-4B02-A7E2-33217D073278}" destId="{1CDEE6A5-AAA2-44BD-B4FC-DC2F5B324880}" srcOrd="0" destOrd="0" presId="urn:microsoft.com/office/officeart/2018/2/layout/IconVerticalSolidList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D19285CC-6234-4BA9-A7CA-637DFDCDDB37}" type="presOf" srcId="{4A5EF5B5-3B2F-4814-96DF-94373D9FDC1A}" destId="{7BA66931-971A-4F2C-8642-A13F46B7F6D8}" srcOrd="0" destOrd="0" presId="urn:microsoft.com/office/officeart/2018/2/layout/IconVerticalSolidList"/>
    <dgm:cxn modelId="{25A469D1-C6CC-4AB7-A72D-97FFB8C27717}" type="presOf" srcId="{512587FB-AEAD-488D-9634-B309D7C8021C}" destId="{E01194F6-49BA-4318-8A46-87BC9561C726}" srcOrd="0" destOrd="0" presId="urn:microsoft.com/office/officeart/2018/2/layout/IconVerticalSolidList"/>
    <dgm:cxn modelId="{480668A2-795C-4188-AC9B-D49469579BE4}" type="presParOf" srcId="{160F24C2-654F-475F-9B22-BBCE6DCD88B6}" destId="{8718D169-9898-43F5-AED9-2A629222C3C1}" srcOrd="0" destOrd="0" presId="urn:microsoft.com/office/officeart/2018/2/layout/IconVerticalSolidList"/>
    <dgm:cxn modelId="{03965EDB-CA1D-4B34-A677-20B400911C5A}" type="presParOf" srcId="{8718D169-9898-43F5-AED9-2A629222C3C1}" destId="{C8A3BF4F-98B4-4D34-9674-AFDBE0D87780}" srcOrd="0" destOrd="0" presId="urn:microsoft.com/office/officeart/2018/2/layout/IconVerticalSolidList"/>
    <dgm:cxn modelId="{D64564AC-C5A2-4A09-BE63-F10605B20D0D}" type="presParOf" srcId="{8718D169-9898-43F5-AED9-2A629222C3C1}" destId="{75DAB644-3627-43FF-964C-C5FF44AB5E7B}" srcOrd="1" destOrd="0" presId="urn:microsoft.com/office/officeart/2018/2/layout/IconVerticalSolidList"/>
    <dgm:cxn modelId="{89627869-C1EA-4419-AF5B-ABA9575AAB68}" type="presParOf" srcId="{8718D169-9898-43F5-AED9-2A629222C3C1}" destId="{30A1FD46-7BB5-4A5B-9124-F22BCD2BDE84}" srcOrd="2" destOrd="0" presId="urn:microsoft.com/office/officeart/2018/2/layout/IconVerticalSolidList"/>
    <dgm:cxn modelId="{2128BBBE-51DB-4201-9F0B-BDD77C8D98D9}" type="presParOf" srcId="{8718D169-9898-43F5-AED9-2A629222C3C1}" destId="{E01194F6-49BA-4318-8A46-87BC9561C726}" srcOrd="3" destOrd="0" presId="urn:microsoft.com/office/officeart/2018/2/layout/IconVerticalSolidList"/>
    <dgm:cxn modelId="{1B03F97B-566F-4CB4-AD86-D5C22B23539A}" type="presParOf" srcId="{160F24C2-654F-475F-9B22-BBCE6DCD88B6}" destId="{70419201-6D82-40B5-A625-2BE84BAD0597}" srcOrd="1" destOrd="0" presId="urn:microsoft.com/office/officeart/2018/2/layout/IconVerticalSolidList"/>
    <dgm:cxn modelId="{65882689-3CA5-4F5B-A400-7D4583D7E29C}" type="presParOf" srcId="{160F24C2-654F-475F-9B22-BBCE6DCD88B6}" destId="{7FF405E5-AEAB-4BC6-BB88-2935EA5364B9}" srcOrd="2" destOrd="0" presId="urn:microsoft.com/office/officeart/2018/2/layout/IconVerticalSolidList"/>
    <dgm:cxn modelId="{45A14B3E-4F46-47D1-94CD-74AA9424D49E}" type="presParOf" srcId="{7FF405E5-AEAB-4BC6-BB88-2935EA5364B9}" destId="{7DCF869E-B9E0-4268-9E03-4F1FF75E6750}" srcOrd="0" destOrd="0" presId="urn:microsoft.com/office/officeart/2018/2/layout/IconVerticalSolidList"/>
    <dgm:cxn modelId="{11831511-EE95-4983-802E-920835EE9A07}" type="presParOf" srcId="{7FF405E5-AEAB-4BC6-BB88-2935EA5364B9}" destId="{DD4EE55C-7F0E-4566-9A06-EE73CD692C27}" srcOrd="1" destOrd="0" presId="urn:microsoft.com/office/officeart/2018/2/layout/IconVerticalSolidList"/>
    <dgm:cxn modelId="{07CF4650-236E-457F-A201-470D3F75B3CA}" type="presParOf" srcId="{7FF405E5-AEAB-4BC6-BB88-2935EA5364B9}" destId="{501ADFCE-1CFE-43B3-AC93-DFDB9F5021A4}" srcOrd="2" destOrd="0" presId="urn:microsoft.com/office/officeart/2018/2/layout/IconVerticalSolidList"/>
    <dgm:cxn modelId="{7710EB09-4892-4586-8882-CA19D1E3770C}" type="presParOf" srcId="{7FF405E5-AEAB-4BC6-BB88-2935EA5364B9}" destId="{7BA66931-971A-4F2C-8642-A13F46B7F6D8}" srcOrd="3" destOrd="0" presId="urn:microsoft.com/office/officeart/2018/2/layout/IconVerticalSolidList"/>
    <dgm:cxn modelId="{EC398049-595D-46FC-AD41-42059130BDB1}" type="presParOf" srcId="{7FF405E5-AEAB-4BC6-BB88-2935EA5364B9}" destId="{1CDEE6A5-AAA2-44BD-B4FC-DC2F5B3248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"Seasonal Auto Regressive Integrated Moving Average with </a:t>
          </a:r>
          <a:r>
            <a:rPr lang="en-US" err="1">
              <a:latin typeface="Franklin Gothic Demi Cond"/>
            </a:rPr>
            <a:t>eXogenous</a:t>
          </a:r>
          <a:r>
            <a:rPr lang="en-US">
              <a:latin typeface="Franklin Gothic Demi Cond"/>
            </a:rPr>
            <a:t> features"</a:t>
          </a:r>
          <a:endParaRPr lang="en-US"/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3635F53-0B36-47E2-B29B-9380AD345359}">
      <dgm:prSet phldr="0"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2AAB9951-0ED5-4BC8-9494-D5473170851A}" type="parTrans" cxnId="{98ABEB00-7590-45D6-88FB-8A120921FF40}">
      <dgm:prSet/>
      <dgm:spPr/>
      <dgm:t>
        <a:bodyPr/>
        <a:lstStyle/>
        <a:p>
          <a:endParaRPr lang="en-US"/>
        </a:p>
      </dgm:t>
    </dgm:pt>
    <dgm:pt modelId="{B93A46E5-9611-4006-9A55-5ABCBB7E9D94}" type="sibTrans" cxnId="{98ABEB00-7590-45D6-88FB-8A120921FF40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2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3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2"/>
      <dgm:spPr/>
    </dgm:pt>
    <dgm:pt modelId="{DD4EE55C-7F0E-4566-9A06-EE73CD692C27}" type="pres">
      <dgm:prSet presAssocID="{4A5EF5B5-3B2F-4814-96DF-94373D9FDC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3">
        <dgm:presLayoutVars>
          <dgm:chMax val="0"/>
          <dgm:chPref val="0"/>
        </dgm:presLayoutVars>
      </dgm:prSet>
      <dgm:spPr/>
    </dgm:pt>
    <dgm:pt modelId="{1CDEE6A5-AAA2-44BD-B4FC-DC2F5B324880}" type="pres">
      <dgm:prSet presAssocID="{4A5EF5B5-3B2F-4814-96DF-94373D9FDC1A}" presName="desTx" presStyleLbl="revTx" presStyleIdx="2" presStyleCnt="3">
        <dgm:presLayoutVars/>
      </dgm:prSet>
      <dgm:spPr/>
    </dgm:pt>
  </dgm:ptLst>
  <dgm:cxnLst>
    <dgm:cxn modelId="{98ABEB00-7590-45D6-88FB-8A120921FF40}" srcId="{4A5EF5B5-3B2F-4814-96DF-94373D9FDC1A}" destId="{C3635F53-0B36-47E2-B29B-9380AD345359}" srcOrd="0" destOrd="0" parTransId="{2AAB9951-0ED5-4BC8-9494-D5473170851A}" sibTransId="{B93A46E5-9611-4006-9A55-5ABCBB7E9D94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413481AE-7C41-4F5C-997E-E12D7197289A}" type="presOf" srcId="{C3635F53-0B36-47E2-B29B-9380AD345359}" destId="{1CDEE6A5-AAA2-44BD-B4FC-DC2F5B324880}" srcOrd="0" destOrd="0" presId="urn:microsoft.com/office/officeart/2018/2/layout/IconVerticalSolidList"/>
    <dgm:cxn modelId="{019D73C8-F4DA-4E24-9297-10D49F5F4F68}" type="presOf" srcId="{512587FB-AEAD-488D-9634-B309D7C8021C}" destId="{E01194F6-49BA-4318-8A46-87BC9561C726}" srcOrd="0" destOrd="0" presId="urn:microsoft.com/office/officeart/2018/2/layout/IconVerticalSolidList"/>
    <dgm:cxn modelId="{9E44FFDF-754C-45B3-A960-15D8DAA8550F}" type="presOf" srcId="{4A5EF5B5-3B2F-4814-96DF-94373D9FDC1A}" destId="{7BA66931-971A-4F2C-8642-A13F46B7F6D8}" srcOrd="0" destOrd="0" presId="urn:microsoft.com/office/officeart/2018/2/layout/IconVerticalSolidList"/>
    <dgm:cxn modelId="{E5F634DB-2BC1-468D-B86D-6378AA17ECB5}" type="presParOf" srcId="{160F24C2-654F-475F-9B22-BBCE6DCD88B6}" destId="{8718D169-9898-43F5-AED9-2A629222C3C1}" srcOrd="0" destOrd="0" presId="urn:microsoft.com/office/officeart/2018/2/layout/IconVerticalSolidList"/>
    <dgm:cxn modelId="{6CEB3C44-E7CE-42BB-9D96-F4480089F00E}" type="presParOf" srcId="{8718D169-9898-43F5-AED9-2A629222C3C1}" destId="{C8A3BF4F-98B4-4D34-9674-AFDBE0D87780}" srcOrd="0" destOrd="0" presId="urn:microsoft.com/office/officeart/2018/2/layout/IconVerticalSolidList"/>
    <dgm:cxn modelId="{CD6C0E11-3A0E-4924-BE15-4DF338DA7BFD}" type="presParOf" srcId="{8718D169-9898-43F5-AED9-2A629222C3C1}" destId="{75DAB644-3627-43FF-964C-C5FF44AB5E7B}" srcOrd="1" destOrd="0" presId="urn:microsoft.com/office/officeart/2018/2/layout/IconVerticalSolidList"/>
    <dgm:cxn modelId="{3B21A699-DBC0-41B7-A45A-A1EF5454EF45}" type="presParOf" srcId="{8718D169-9898-43F5-AED9-2A629222C3C1}" destId="{30A1FD46-7BB5-4A5B-9124-F22BCD2BDE84}" srcOrd="2" destOrd="0" presId="urn:microsoft.com/office/officeart/2018/2/layout/IconVerticalSolidList"/>
    <dgm:cxn modelId="{0F7A6B29-C7BB-4683-9C9B-C645F1EC930A}" type="presParOf" srcId="{8718D169-9898-43F5-AED9-2A629222C3C1}" destId="{E01194F6-49BA-4318-8A46-87BC9561C726}" srcOrd="3" destOrd="0" presId="urn:microsoft.com/office/officeart/2018/2/layout/IconVerticalSolidList"/>
    <dgm:cxn modelId="{EF08348C-2B4E-4950-B153-12C8CC0DEA36}" type="presParOf" srcId="{160F24C2-654F-475F-9B22-BBCE6DCD88B6}" destId="{70419201-6D82-40B5-A625-2BE84BAD0597}" srcOrd="1" destOrd="0" presId="urn:microsoft.com/office/officeart/2018/2/layout/IconVerticalSolidList"/>
    <dgm:cxn modelId="{AB3F742F-4EE3-46D8-8535-1E54DB3F50CF}" type="presParOf" srcId="{160F24C2-654F-475F-9B22-BBCE6DCD88B6}" destId="{7FF405E5-AEAB-4BC6-BB88-2935EA5364B9}" srcOrd="2" destOrd="0" presId="urn:microsoft.com/office/officeart/2018/2/layout/IconVerticalSolidList"/>
    <dgm:cxn modelId="{41132743-8602-4393-836C-B11BFD9A0EA2}" type="presParOf" srcId="{7FF405E5-AEAB-4BC6-BB88-2935EA5364B9}" destId="{7DCF869E-B9E0-4268-9E03-4F1FF75E6750}" srcOrd="0" destOrd="0" presId="urn:microsoft.com/office/officeart/2018/2/layout/IconVerticalSolidList"/>
    <dgm:cxn modelId="{2445ED86-B41B-4726-923F-35ECB0575138}" type="presParOf" srcId="{7FF405E5-AEAB-4BC6-BB88-2935EA5364B9}" destId="{DD4EE55C-7F0E-4566-9A06-EE73CD692C27}" srcOrd="1" destOrd="0" presId="urn:microsoft.com/office/officeart/2018/2/layout/IconVerticalSolidList"/>
    <dgm:cxn modelId="{20360E8F-CFCC-44FC-BE4B-16A25282E648}" type="presParOf" srcId="{7FF405E5-AEAB-4BC6-BB88-2935EA5364B9}" destId="{501ADFCE-1CFE-43B3-AC93-DFDB9F5021A4}" srcOrd="2" destOrd="0" presId="urn:microsoft.com/office/officeart/2018/2/layout/IconVerticalSolidList"/>
    <dgm:cxn modelId="{D457E067-751F-4F6F-A9E7-19DAF57E6C07}" type="presParOf" srcId="{7FF405E5-AEAB-4BC6-BB88-2935EA5364B9}" destId="{7BA66931-971A-4F2C-8642-A13F46B7F6D8}" srcOrd="3" destOrd="0" presId="urn:microsoft.com/office/officeart/2018/2/layout/IconVerticalSolidList"/>
    <dgm:cxn modelId="{223BEDF2-E13E-4DCC-AB32-71B41E8FB5D4}" type="presParOf" srcId="{7FF405E5-AEAB-4BC6-BB88-2935EA5364B9}" destId="{1CDEE6A5-AAA2-44BD-B4FC-DC2F5B3248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“Long Short-Term Memory”</a:t>
          </a:r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Univariate or Multivariate Capabilities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0D75A4C-4286-4B02-A7E2-33217D07327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7095B069-1A45-4302-9488-F8E46345F423}" type="parTrans" cxnId="{6C89EA27-485B-46D3-91DC-6FB15F24BEB9}">
      <dgm:prSet/>
      <dgm:spPr/>
      <dgm:t>
        <a:bodyPr/>
        <a:lstStyle/>
        <a:p>
          <a:endParaRPr lang="en-US"/>
        </a:p>
      </dgm:t>
    </dgm:pt>
    <dgm:pt modelId="{2CBD7D66-E92B-4C9F-B46E-7A49C0D5F905}" type="sibTrans" cxnId="{6C89EA27-485B-46D3-91DC-6FB15F24BEB9}">
      <dgm:prSet/>
      <dgm:spPr/>
      <dgm:t>
        <a:bodyPr/>
        <a:lstStyle/>
        <a:p>
          <a:endParaRPr lang="en-US"/>
        </a:p>
      </dgm:t>
    </dgm:pt>
    <dgm:pt modelId="{E66452DF-6339-4B17-811C-03741EDDD7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 </a:t>
          </a:r>
          <a:r>
            <a:rPr lang="en-US" u="none">
              <a:latin typeface="Franklin Gothic Demi Cond"/>
            </a:rPr>
            <a:t>Artificial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Recurrent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Neural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Network (RNN) </a:t>
          </a:r>
          <a:endParaRPr lang="en-US" u="none"/>
        </a:p>
      </dgm:t>
    </dgm:pt>
    <dgm:pt modelId="{28AB45D6-AF28-45A9-9364-638E92B60F17}" type="parTrans" cxnId="{E44C5E98-A126-48A1-AB8E-BDC719AFF7DE}">
      <dgm:prSet/>
      <dgm:spPr/>
      <dgm:t>
        <a:bodyPr/>
        <a:lstStyle/>
        <a:p>
          <a:endParaRPr lang="en-US"/>
        </a:p>
      </dgm:t>
    </dgm:pt>
    <dgm:pt modelId="{186A92FF-F4A8-478A-94D0-A802E0CEB571}" type="sibTrans" cxnId="{E44C5E98-A126-48A1-AB8E-BDC719AFF7DE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3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4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3"/>
      <dgm:spPr/>
    </dgm:pt>
    <dgm:pt modelId="{DD4EE55C-7F0E-4566-9A06-EE73CD692C27}" type="pres">
      <dgm:prSet presAssocID="{4A5EF5B5-3B2F-4814-96DF-94373D9FDC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4">
        <dgm:presLayoutVars>
          <dgm:chMax val="0"/>
          <dgm:chPref val="0"/>
        </dgm:presLayoutVars>
      </dgm:prSet>
      <dgm:spPr/>
    </dgm:pt>
    <dgm:pt modelId="{2A66ABC8-1127-42C6-8115-4AD2CCD5783E}" type="pres">
      <dgm:prSet presAssocID="{D30D511E-4338-4CE6-A1B9-6FB19229EFC2}" presName="sibTrans" presStyleCnt="0"/>
      <dgm:spPr/>
    </dgm:pt>
    <dgm:pt modelId="{761F48FA-0526-4AF1-8DE1-84E9D2CEFEE6}" type="pres">
      <dgm:prSet presAssocID="{E66452DF-6339-4B17-811C-03741EDDD7BA}" presName="compNode" presStyleCnt="0"/>
      <dgm:spPr/>
    </dgm:pt>
    <dgm:pt modelId="{3AF52068-15D6-414E-9B14-C8DA8F7BCDA0}" type="pres">
      <dgm:prSet presAssocID="{E66452DF-6339-4B17-811C-03741EDDD7BA}" presName="bgRect" presStyleLbl="bgShp" presStyleIdx="2" presStyleCnt="3"/>
      <dgm:spPr>
        <a:solidFill>
          <a:schemeClr val="accent4"/>
        </a:solidFill>
      </dgm:spPr>
    </dgm:pt>
    <dgm:pt modelId="{12B8F286-2F1B-4EBB-8D54-6FE7DF550C16}" type="pres">
      <dgm:prSet presAssocID="{E66452DF-6339-4B17-811C-03741EDDD7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outline"/>
        </a:ext>
      </dgm:extLst>
    </dgm:pt>
    <dgm:pt modelId="{C2D74CAA-F5A8-4326-9404-1723924EBA07}" type="pres">
      <dgm:prSet presAssocID="{E66452DF-6339-4B17-811C-03741EDDD7BA}" presName="spaceRect" presStyleCnt="0"/>
      <dgm:spPr/>
    </dgm:pt>
    <dgm:pt modelId="{F7A2A2E8-1B38-4D0B-B873-51B963180277}" type="pres">
      <dgm:prSet presAssocID="{E66452DF-6339-4B17-811C-03741EDDD7BA}" presName="parTx" presStyleLbl="revTx" presStyleIdx="2" presStyleCnt="4">
        <dgm:presLayoutVars>
          <dgm:chMax val="0"/>
          <dgm:chPref val="0"/>
        </dgm:presLayoutVars>
      </dgm:prSet>
      <dgm:spPr/>
    </dgm:pt>
    <dgm:pt modelId="{8A6094DF-D637-48D9-898E-1C8261C12B21}" type="pres">
      <dgm:prSet presAssocID="{E66452DF-6339-4B17-811C-03741EDDD7BA}" presName="desTx" presStyleLbl="revTx" presStyleIdx="3" presStyleCnt="4">
        <dgm:presLayoutVars/>
      </dgm:prSet>
      <dgm:spPr/>
    </dgm:pt>
  </dgm:ptLst>
  <dgm:cxnLst>
    <dgm:cxn modelId="{6C89EA27-485B-46D3-91DC-6FB15F24BEB9}" srcId="{E66452DF-6339-4B17-811C-03741EDDD7BA}" destId="{C0D75A4C-4286-4B02-A7E2-33217D073278}" srcOrd="0" destOrd="0" parTransId="{7095B069-1A45-4302-9488-F8E46345F423}" sibTransId="{2CBD7D66-E92B-4C9F-B46E-7A49C0D5F905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F483FB47-A6A1-4C96-BC8A-EFE55C9FABBA}" type="presOf" srcId="{512587FB-AEAD-488D-9634-B309D7C8021C}" destId="{E01194F6-49BA-4318-8A46-87BC9561C726}" srcOrd="0" destOrd="0" presId="urn:microsoft.com/office/officeart/2018/2/layout/IconVerticalSolidList"/>
    <dgm:cxn modelId="{97877469-606B-4CDA-BD35-F5771A497495}" type="presOf" srcId="{E66452DF-6339-4B17-811C-03741EDDD7BA}" destId="{F7A2A2E8-1B38-4D0B-B873-51B963180277}" srcOrd="0" destOrd="0" presId="urn:microsoft.com/office/officeart/2018/2/layout/IconVerticalSolidList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B6E44B82-5505-4B0B-8D14-2A1247E2EC5C}" type="presOf" srcId="{4A5EF5B5-3B2F-4814-96DF-94373D9FDC1A}" destId="{7BA66931-971A-4F2C-8642-A13F46B7F6D8}" srcOrd="0" destOrd="0" presId="urn:microsoft.com/office/officeart/2018/2/layout/IconVerticalSolidList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E44C5E98-A126-48A1-AB8E-BDC719AFF7DE}" srcId="{5C0CD20B-0814-4FDA-92A5-BE3A3486F869}" destId="{E66452DF-6339-4B17-811C-03741EDDD7BA}" srcOrd="2" destOrd="0" parTransId="{28AB45D6-AF28-45A9-9364-638E92B60F17}" sibTransId="{186A92FF-F4A8-478A-94D0-A802E0CEB571}"/>
    <dgm:cxn modelId="{01DA1FB7-19AE-428E-A4F9-A3F8B796E457}" type="presOf" srcId="{C0D75A4C-4286-4B02-A7E2-33217D073278}" destId="{8A6094DF-D637-48D9-898E-1C8261C12B21}" srcOrd="0" destOrd="0" presId="urn:microsoft.com/office/officeart/2018/2/layout/IconVerticalSolidList"/>
    <dgm:cxn modelId="{C20720FC-4149-4F7D-8EDF-F45581E6EC67}" type="presParOf" srcId="{160F24C2-654F-475F-9B22-BBCE6DCD88B6}" destId="{8718D169-9898-43F5-AED9-2A629222C3C1}" srcOrd="0" destOrd="0" presId="urn:microsoft.com/office/officeart/2018/2/layout/IconVerticalSolidList"/>
    <dgm:cxn modelId="{B54D194F-E356-438E-BD34-5CA278F8C296}" type="presParOf" srcId="{8718D169-9898-43F5-AED9-2A629222C3C1}" destId="{C8A3BF4F-98B4-4D34-9674-AFDBE0D87780}" srcOrd="0" destOrd="0" presId="urn:microsoft.com/office/officeart/2018/2/layout/IconVerticalSolidList"/>
    <dgm:cxn modelId="{CD3A8D98-C5BA-442A-B52D-5F78BCA71850}" type="presParOf" srcId="{8718D169-9898-43F5-AED9-2A629222C3C1}" destId="{75DAB644-3627-43FF-964C-C5FF44AB5E7B}" srcOrd="1" destOrd="0" presId="urn:microsoft.com/office/officeart/2018/2/layout/IconVerticalSolidList"/>
    <dgm:cxn modelId="{FFF31E97-AAAC-482E-8A59-80C6A5DDEB51}" type="presParOf" srcId="{8718D169-9898-43F5-AED9-2A629222C3C1}" destId="{30A1FD46-7BB5-4A5B-9124-F22BCD2BDE84}" srcOrd="2" destOrd="0" presId="urn:microsoft.com/office/officeart/2018/2/layout/IconVerticalSolidList"/>
    <dgm:cxn modelId="{E8B1B211-171D-4606-BCB4-0437E6F34938}" type="presParOf" srcId="{8718D169-9898-43F5-AED9-2A629222C3C1}" destId="{E01194F6-49BA-4318-8A46-87BC9561C726}" srcOrd="3" destOrd="0" presId="urn:microsoft.com/office/officeart/2018/2/layout/IconVerticalSolidList"/>
    <dgm:cxn modelId="{05BF9777-DC41-4679-9A94-6668CE583F84}" type="presParOf" srcId="{160F24C2-654F-475F-9B22-BBCE6DCD88B6}" destId="{70419201-6D82-40B5-A625-2BE84BAD0597}" srcOrd="1" destOrd="0" presId="urn:microsoft.com/office/officeart/2018/2/layout/IconVerticalSolidList"/>
    <dgm:cxn modelId="{73922A08-FF7D-4C3C-955D-2969E9826F13}" type="presParOf" srcId="{160F24C2-654F-475F-9B22-BBCE6DCD88B6}" destId="{7FF405E5-AEAB-4BC6-BB88-2935EA5364B9}" srcOrd="2" destOrd="0" presId="urn:microsoft.com/office/officeart/2018/2/layout/IconVerticalSolidList"/>
    <dgm:cxn modelId="{09CA0AF9-B101-489C-9054-2C72050F0E5B}" type="presParOf" srcId="{7FF405E5-AEAB-4BC6-BB88-2935EA5364B9}" destId="{7DCF869E-B9E0-4268-9E03-4F1FF75E6750}" srcOrd="0" destOrd="0" presId="urn:microsoft.com/office/officeart/2018/2/layout/IconVerticalSolidList"/>
    <dgm:cxn modelId="{9D32183D-A7E6-4B24-B20A-A07FCB54B4A3}" type="presParOf" srcId="{7FF405E5-AEAB-4BC6-BB88-2935EA5364B9}" destId="{DD4EE55C-7F0E-4566-9A06-EE73CD692C27}" srcOrd="1" destOrd="0" presId="urn:microsoft.com/office/officeart/2018/2/layout/IconVerticalSolidList"/>
    <dgm:cxn modelId="{1B273CA5-1D9A-47EE-B34E-F9F9D3840599}" type="presParOf" srcId="{7FF405E5-AEAB-4BC6-BB88-2935EA5364B9}" destId="{501ADFCE-1CFE-43B3-AC93-DFDB9F5021A4}" srcOrd="2" destOrd="0" presId="urn:microsoft.com/office/officeart/2018/2/layout/IconVerticalSolidList"/>
    <dgm:cxn modelId="{F97754A4-946E-418E-BB6F-D821919EDD46}" type="presParOf" srcId="{7FF405E5-AEAB-4BC6-BB88-2935EA5364B9}" destId="{7BA66931-971A-4F2C-8642-A13F46B7F6D8}" srcOrd="3" destOrd="0" presId="urn:microsoft.com/office/officeart/2018/2/layout/IconVerticalSolidList"/>
    <dgm:cxn modelId="{24E97763-DB90-4A37-9558-E39DFB77F075}" type="presParOf" srcId="{160F24C2-654F-475F-9B22-BBCE6DCD88B6}" destId="{2A66ABC8-1127-42C6-8115-4AD2CCD5783E}" srcOrd="3" destOrd="0" presId="urn:microsoft.com/office/officeart/2018/2/layout/IconVerticalSolidList"/>
    <dgm:cxn modelId="{487FEAA8-6D84-4797-AC64-52E883B4ED40}" type="presParOf" srcId="{160F24C2-654F-475F-9B22-BBCE6DCD88B6}" destId="{761F48FA-0526-4AF1-8DE1-84E9D2CEFEE6}" srcOrd="4" destOrd="0" presId="urn:microsoft.com/office/officeart/2018/2/layout/IconVerticalSolidList"/>
    <dgm:cxn modelId="{198B3168-E76C-4D9A-906F-A5A5F40C7A76}" type="presParOf" srcId="{761F48FA-0526-4AF1-8DE1-84E9D2CEFEE6}" destId="{3AF52068-15D6-414E-9B14-C8DA8F7BCDA0}" srcOrd="0" destOrd="0" presId="urn:microsoft.com/office/officeart/2018/2/layout/IconVerticalSolidList"/>
    <dgm:cxn modelId="{2BC79342-086B-456E-85D0-9E311DD79368}" type="presParOf" srcId="{761F48FA-0526-4AF1-8DE1-84E9D2CEFEE6}" destId="{12B8F286-2F1B-4EBB-8D54-6FE7DF550C16}" srcOrd="1" destOrd="0" presId="urn:microsoft.com/office/officeart/2018/2/layout/IconVerticalSolidList"/>
    <dgm:cxn modelId="{B0D38487-52D8-49F8-94F8-B05DFE82BA2B}" type="presParOf" srcId="{761F48FA-0526-4AF1-8DE1-84E9D2CEFEE6}" destId="{C2D74CAA-F5A8-4326-9404-1723924EBA07}" srcOrd="2" destOrd="0" presId="urn:microsoft.com/office/officeart/2018/2/layout/IconVerticalSolidList"/>
    <dgm:cxn modelId="{8F58D852-C8DA-4B85-A988-0042CC16A225}" type="presParOf" srcId="{761F48FA-0526-4AF1-8DE1-84E9D2CEFEE6}" destId="{F7A2A2E8-1B38-4D0B-B873-51B963180277}" srcOrd="3" destOrd="0" presId="urn:microsoft.com/office/officeart/2018/2/layout/IconVerticalSolidList"/>
    <dgm:cxn modelId="{0730C65B-40D8-4720-B156-6A56EB970402}" type="presParOf" srcId="{761F48FA-0526-4AF1-8DE1-84E9D2CEFEE6}" destId="{8A6094DF-D637-48D9-898E-1C8261C12B2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7DDE25-DDF5-49D3-9A12-C81EACBD9B86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5BF6B6-E408-45B8-8DDD-AC7F8F310E5E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Vanguard's VTI Index can be used as a reliable US economic indicator</a:t>
          </a:r>
        </a:p>
      </dgm:t>
    </dgm:pt>
    <dgm:pt modelId="{65F1FF3E-F9BF-4CDE-B26D-4AB1EF9CD7A3}" type="parTrans" cxnId="{D687F400-D0E3-4216-8B2E-C431A049BE78}">
      <dgm:prSet/>
      <dgm:spPr/>
      <dgm:t>
        <a:bodyPr/>
        <a:lstStyle/>
        <a:p>
          <a:endParaRPr lang="en-US"/>
        </a:p>
      </dgm:t>
    </dgm:pt>
    <dgm:pt modelId="{F6F76740-0592-428D-968C-D4B727A4D611}" type="sibTrans" cxnId="{D687F400-D0E3-4216-8B2E-C431A049BE78}">
      <dgm:prSet/>
      <dgm:spPr/>
      <dgm:t>
        <a:bodyPr/>
        <a:lstStyle/>
        <a:p>
          <a:endParaRPr lang="en-US"/>
        </a:p>
      </dgm:t>
    </dgm:pt>
    <dgm:pt modelId="{9996AAD2-2EC6-48EC-BA72-44A08DCC6EA6}">
      <dgm:prSet/>
      <dgm:spPr/>
      <dgm:t>
        <a:bodyPr/>
        <a:lstStyle/>
        <a:p>
          <a:pPr rtl="0"/>
          <a:r>
            <a:rPr lang="en-US" dirty="0">
              <a:latin typeface="Franklin Gothic Medium"/>
            </a:rPr>
            <a:t>SARIMAX, ARIMA, and LSTM are all excellent models for predicting Vanguard's VTI stock prices [3]</a:t>
          </a:r>
        </a:p>
      </dgm:t>
    </dgm:pt>
    <dgm:pt modelId="{673D1F95-DDA2-4614-AA8F-DAA5AB244842}" type="parTrans" cxnId="{F0FF658B-FD7A-4DD9-9F85-7C8C8B4A0206}">
      <dgm:prSet/>
      <dgm:spPr/>
      <dgm:t>
        <a:bodyPr/>
        <a:lstStyle/>
        <a:p>
          <a:endParaRPr lang="en-US"/>
        </a:p>
      </dgm:t>
    </dgm:pt>
    <dgm:pt modelId="{D2E625F0-C29C-40DB-BE25-5764DCBB50F9}" type="sibTrans" cxnId="{F0FF658B-FD7A-4DD9-9F85-7C8C8B4A0206}">
      <dgm:prSet/>
      <dgm:spPr/>
      <dgm:t>
        <a:bodyPr/>
        <a:lstStyle/>
        <a:p>
          <a:endParaRPr lang="en-US"/>
        </a:p>
      </dgm:t>
    </dgm:pt>
    <dgm:pt modelId="{59C51725-779E-458E-B8D9-0B8348009CAC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Reliably predicts index price trend</a:t>
          </a:r>
        </a:p>
      </dgm:t>
    </dgm:pt>
    <dgm:pt modelId="{13D802AB-4C10-4EB6-9E39-C9F1EAE0DC91}" type="parTrans" cxnId="{884CA808-BCD8-40D7-A004-3FE8520BF2DD}">
      <dgm:prSet/>
      <dgm:spPr/>
      <dgm:t>
        <a:bodyPr/>
        <a:lstStyle/>
        <a:p>
          <a:endParaRPr lang="en-US"/>
        </a:p>
      </dgm:t>
    </dgm:pt>
    <dgm:pt modelId="{C449A610-E91A-4299-872E-40373AB4F676}" type="sibTrans" cxnId="{884CA808-BCD8-40D7-A004-3FE8520BF2DD}">
      <dgm:prSet/>
      <dgm:spPr/>
      <dgm:t>
        <a:bodyPr/>
        <a:lstStyle/>
        <a:p>
          <a:endParaRPr lang="en-US"/>
        </a:p>
      </dgm:t>
    </dgm:pt>
    <dgm:pt modelId="{FA041360-EF04-40DC-83D7-BF627BFBD021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SARIMAX has the most accurate short-term predictions (&lt;1 year) between the tested models</a:t>
          </a:r>
        </a:p>
      </dgm:t>
    </dgm:pt>
    <dgm:pt modelId="{18D68A0A-17B9-4DF6-95B7-360DEE93DC38}" type="parTrans" cxnId="{9BAC4D47-ABF2-40CA-8BE1-D5B66FB85F80}">
      <dgm:prSet/>
      <dgm:spPr/>
      <dgm:t>
        <a:bodyPr/>
        <a:lstStyle/>
        <a:p>
          <a:endParaRPr lang="en-US"/>
        </a:p>
      </dgm:t>
    </dgm:pt>
    <dgm:pt modelId="{A0775BDC-08F0-4066-9C79-8FB904DC6182}" type="sibTrans" cxnId="{9BAC4D47-ABF2-40CA-8BE1-D5B66FB85F80}">
      <dgm:prSet/>
      <dgm:spPr/>
      <dgm:t>
        <a:bodyPr/>
        <a:lstStyle/>
        <a:p>
          <a:endParaRPr lang="en-US"/>
        </a:p>
      </dgm:t>
    </dgm:pt>
    <dgm:pt modelId="{3836128D-E9B6-4EE5-A594-5E9A9ED89A73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The Vanguard ETFs representing the top 5 sectors in the US</a:t>
          </a:r>
        </a:p>
      </dgm:t>
    </dgm:pt>
    <dgm:pt modelId="{51717A06-2964-45BD-98F6-561BAF2F3B63}" type="parTrans" cxnId="{CADAF3B2-2CD3-42E2-B63D-98018891D887}">
      <dgm:prSet/>
      <dgm:spPr/>
      <dgm:t>
        <a:bodyPr/>
        <a:lstStyle/>
        <a:p>
          <a:endParaRPr lang="en-US"/>
        </a:p>
      </dgm:t>
    </dgm:pt>
    <dgm:pt modelId="{E5255F91-7369-4881-ADED-8AEAB20F321B}" type="sibTrans" cxnId="{CADAF3B2-2CD3-42E2-B63D-98018891D887}">
      <dgm:prSet/>
      <dgm:spPr/>
      <dgm:t>
        <a:bodyPr/>
        <a:lstStyle/>
        <a:p>
          <a:endParaRPr lang="en-US"/>
        </a:p>
      </dgm:t>
    </dgm:pt>
    <dgm:pt modelId="{DDC12587-EF57-4BA4-9845-1E1FFC2A368F}">
      <dgm:prSet/>
      <dgm:spPr/>
      <dgm:t>
        <a:bodyPr/>
        <a:lstStyle/>
        <a:p>
          <a:r>
            <a:rPr lang="en-US">
              <a:latin typeface="Franklin Gothic Medium"/>
            </a:rPr>
            <a:t>Low-risk, low-reward</a:t>
          </a:r>
        </a:p>
      </dgm:t>
    </dgm:pt>
    <dgm:pt modelId="{4F024013-D71D-4021-8552-6245857AF0B8}" type="parTrans" cxnId="{3476CC98-D2B3-4127-865C-F9D7B46D6FB7}">
      <dgm:prSet/>
      <dgm:spPr/>
      <dgm:t>
        <a:bodyPr/>
        <a:lstStyle/>
        <a:p>
          <a:endParaRPr lang="en-US"/>
        </a:p>
      </dgm:t>
    </dgm:pt>
    <dgm:pt modelId="{75BF850B-44D0-4E0D-95CF-A22EE1CBDB98}" type="sibTrans" cxnId="{3476CC98-D2B3-4127-865C-F9D7B46D6FB7}">
      <dgm:prSet/>
      <dgm:spPr/>
      <dgm:t>
        <a:bodyPr/>
        <a:lstStyle/>
        <a:p>
          <a:endParaRPr lang="en-US"/>
        </a:p>
      </dgm:t>
    </dgm:pt>
    <dgm:pt modelId="{A563CD52-7B12-489E-AB75-DC69CA397520}">
      <dgm:prSet/>
      <dgm:spPr/>
      <dgm:t>
        <a:bodyPr/>
        <a:lstStyle/>
        <a:p>
          <a:r>
            <a:rPr lang="en-US">
              <a:latin typeface="Franklin Gothic Medium"/>
            </a:rPr>
            <a:t>Industry with highest returns on investment:</a:t>
          </a:r>
        </a:p>
      </dgm:t>
    </dgm:pt>
    <dgm:pt modelId="{2BF608CB-24AC-4EC8-98BE-148E6224AB15}" type="parTrans" cxnId="{E1B7A6F6-8E7D-4090-86CD-807853E48443}">
      <dgm:prSet/>
      <dgm:spPr/>
      <dgm:t>
        <a:bodyPr/>
        <a:lstStyle/>
        <a:p>
          <a:endParaRPr lang="en-US"/>
        </a:p>
      </dgm:t>
    </dgm:pt>
    <dgm:pt modelId="{9D322324-6D24-42B0-BEDB-B04AD66E10D7}" type="sibTrans" cxnId="{E1B7A6F6-8E7D-4090-86CD-807853E48443}">
      <dgm:prSet/>
      <dgm:spPr/>
      <dgm:t>
        <a:bodyPr/>
        <a:lstStyle/>
        <a:p>
          <a:endParaRPr lang="en-US"/>
        </a:p>
      </dgm:t>
    </dgm:pt>
    <dgm:pt modelId="{97BF4B30-9173-41D4-BDF5-9C61993AA044}">
      <dgm:prSet/>
      <dgm:spPr/>
      <dgm:t>
        <a:bodyPr/>
        <a:lstStyle/>
        <a:p>
          <a:pPr rtl="0"/>
          <a:r>
            <a:rPr lang="en-US" b="0">
              <a:latin typeface="Franklin Gothic Medium"/>
            </a:rPr>
            <a:t>Technology and Information</a:t>
          </a:r>
          <a:r>
            <a:rPr lang="en-US">
              <a:latin typeface="Franklin Gothic Medium"/>
            </a:rPr>
            <a:t> (VGT)</a:t>
          </a:r>
        </a:p>
      </dgm:t>
    </dgm:pt>
    <dgm:pt modelId="{9E7D2827-69F3-4FEA-8CE0-C28DC4C83195}" type="parTrans" cxnId="{4C1722DD-BEA2-4AE0-9772-6B968A17CBD3}">
      <dgm:prSet/>
      <dgm:spPr/>
      <dgm:t>
        <a:bodyPr/>
        <a:lstStyle/>
        <a:p>
          <a:endParaRPr lang="en-US"/>
        </a:p>
      </dgm:t>
    </dgm:pt>
    <dgm:pt modelId="{F0F9EB10-3427-4CF1-A678-01EAD9E8D443}" type="sibTrans" cxnId="{4C1722DD-BEA2-4AE0-9772-6B968A17CBD3}">
      <dgm:prSet/>
      <dgm:spPr/>
      <dgm:t>
        <a:bodyPr/>
        <a:lstStyle/>
        <a:p>
          <a:endParaRPr lang="en-US"/>
        </a:p>
      </dgm:t>
    </dgm:pt>
    <dgm:pt modelId="{D226CB73-4943-48D8-B137-239FFB00E012}">
      <dgm:prSet/>
      <dgm:spPr/>
      <dgm:t>
        <a:bodyPr/>
        <a:lstStyle/>
        <a:p>
          <a:r>
            <a:rPr lang="en-US">
              <a:latin typeface="Franklin Gothic Medium"/>
            </a:rPr>
            <a:t>Industry with lowest risk:</a:t>
          </a:r>
        </a:p>
      </dgm:t>
    </dgm:pt>
    <dgm:pt modelId="{8247AFF4-3E97-48C7-9049-28D4D2514FBB}" type="parTrans" cxnId="{71FA2EB4-7497-413E-A095-6F68DB455384}">
      <dgm:prSet/>
      <dgm:spPr/>
      <dgm:t>
        <a:bodyPr/>
        <a:lstStyle/>
        <a:p>
          <a:endParaRPr lang="en-US"/>
        </a:p>
      </dgm:t>
    </dgm:pt>
    <dgm:pt modelId="{89C1481B-94FC-4570-9130-9379334157BE}" type="sibTrans" cxnId="{71FA2EB4-7497-413E-A095-6F68DB455384}">
      <dgm:prSet/>
      <dgm:spPr/>
      <dgm:t>
        <a:bodyPr/>
        <a:lstStyle/>
        <a:p>
          <a:endParaRPr lang="en-US"/>
        </a:p>
      </dgm:t>
    </dgm:pt>
    <dgm:pt modelId="{C30CA83C-978F-4BA2-AA8D-DDECC060F551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Healthcare (VHT)</a:t>
          </a:r>
        </a:p>
      </dgm:t>
    </dgm:pt>
    <dgm:pt modelId="{010D3689-4917-4329-AEAF-711641E7F1C5}" type="parTrans" cxnId="{8DE5614D-24C8-42D3-9B5C-CFEC9DC8F119}">
      <dgm:prSet/>
      <dgm:spPr/>
      <dgm:t>
        <a:bodyPr/>
        <a:lstStyle/>
        <a:p>
          <a:endParaRPr lang="en-US"/>
        </a:p>
      </dgm:t>
    </dgm:pt>
    <dgm:pt modelId="{554EFECD-0528-4C61-A1A8-728EB30AFDB6}" type="sibTrans" cxnId="{8DE5614D-24C8-42D3-9B5C-CFEC9DC8F119}">
      <dgm:prSet/>
      <dgm:spPr/>
      <dgm:t>
        <a:bodyPr/>
        <a:lstStyle/>
        <a:p>
          <a:endParaRPr lang="en-US"/>
        </a:p>
      </dgm:t>
    </dgm:pt>
    <dgm:pt modelId="{6F3B7112-9096-4D63-9AC2-F7BAA56753EC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Correlations between top 5 sectors and economic features [3]</a:t>
          </a:r>
        </a:p>
      </dgm:t>
    </dgm:pt>
    <dgm:pt modelId="{3526397D-5BAE-4FF5-847B-4F22970FABE4}" type="parTrans" cxnId="{37BC86C9-E442-47CF-8E57-650EB5C85A64}">
      <dgm:prSet/>
      <dgm:spPr/>
      <dgm:t>
        <a:bodyPr/>
        <a:lstStyle/>
        <a:p>
          <a:endParaRPr lang="en-US"/>
        </a:p>
      </dgm:t>
    </dgm:pt>
    <dgm:pt modelId="{30D44C59-6B8B-45A6-86A2-EC8094C38BF7}" type="sibTrans" cxnId="{37BC86C9-E442-47CF-8E57-650EB5C85A64}">
      <dgm:prSet/>
      <dgm:spPr/>
      <dgm:t>
        <a:bodyPr/>
        <a:lstStyle/>
        <a:p>
          <a:endParaRPr lang="en-US"/>
        </a:p>
      </dgm:t>
    </dgm:pt>
    <dgm:pt modelId="{42712966-F0A4-49F6-A4A9-C166A417C573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Unemployment rate and 10-Year Treasury Constant Maturity Rate have strong inverse correlations</a:t>
          </a:r>
        </a:p>
      </dgm:t>
    </dgm:pt>
    <dgm:pt modelId="{CF38DAFF-C260-4DA3-A6DA-7A4150C8B04A}" type="parTrans" cxnId="{7D8A0975-0EEB-4922-949A-62E1FBD61339}">
      <dgm:prSet/>
      <dgm:spPr/>
      <dgm:t>
        <a:bodyPr/>
        <a:lstStyle/>
        <a:p>
          <a:endParaRPr lang="en-US"/>
        </a:p>
      </dgm:t>
    </dgm:pt>
    <dgm:pt modelId="{4BF8E825-6B91-4712-941D-A5AC08F67219}" type="sibTrans" cxnId="{7D8A0975-0EEB-4922-949A-62E1FBD61339}">
      <dgm:prSet/>
      <dgm:spPr/>
      <dgm:t>
        <a:bodyPr/>
        <a:lstStyle/>
        <a:p>
          <a:endParaRPr lang="en-US"/>
        </a:p>
      </dgm:t>
    </dgm:pt>
    <dgm:pt modelId="{A8C02372-E589-4FA8-80AD-F31CF5024038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Retail Trade had a strong correlation with all index funds</a:t>
          </a:r>
        </a:p>
      </dgm:t>
    </dgm:pt>
    <dgm:pt modelId="{C287C306-44A9-483A-8AE8-A8D749D35B29}" type="parTrans" cxnId="{EBA628F4-A9C4-470A-9143-DBBE83B08A82}">
      <dgm:prSet/>
      <dgm:spPr/>
      <dgm:t>
        <a:bodyPr/>
        <a:lstStyle/>
        <a:p>
          <a:endParaRPr lang="en-US"/>
        </a:p>
      </dgm:t>
    </dgm:pt>
    <dgm:pt modelId="{B5E5A0B2-9D56-4FBF-97F3-11B877DE7ABB}" type="sibTrans" cxnId="{EBA628F4-A9C4-470A-9143-DBBE83B08A82}">
      <dgm:prSet/>
      <dgm:spPr/>
      <dgm:t>
        <a:bodyPr/>
        <a:lstStyle/>
        <a:p>
          <a:endParaRPr lang="en-US"/>
        </a:p>
      </dgm:t>
    </dgm:pt>
    <dgm:pt modelId="{7819E9F6-1A5E-4371-ACF6-DC070C1F4D3C}">
      <dgm:prSet phldr="0"/>
      <dgm:spPr/>
      <dgm:t>
        <a:bodyPr/>
        <a:lstStyle/>
        <a:p>
          <a:pPr rtl="0"/>
          <a:r>
            <a:rPr lang="en-US" dirty="0">
              <a:latin typeface="Franklin Gothic Medium"/>
            </a:rPr>
            <a:t>With over 4,100 stocks, more than 99% of stocks are US based [2]</a:t>
          </a:r>
        </a:p>
      </dgm:t>
    </dgm:pt>
    <dgm:pt modelId="{B6CC537B-25AD-4C82-8A03-312EF5DB9F70}" type="parTrans" cxnId="{1D0E2B10-3EE5-4F42-BEC5-CC6D49329B79}">
      <dgm:prSet/>
      <dgm:spPr/>
      <dgm:t>
        <a:bodyPr/>
        <a:lstStyle/>
        <a:p>
          <a:endParaRPr lang="en-US"/>
        </a:p>
      </dgm:t>
    </dgm:pt>
    <dgm:pt modelId="{098B21B2-3DC3-4794-85A3-A4E6DBB3586E}" type="sibTrans" cxnId="{1D0E2B10-3EE5-4F42-BEC5-CC6D49329B79}">
      <dgm:prSet/>
      <dgm:spPr/>
      <dgm:t>
        <a:bodyPr/>
        <a:lstStyle/>
        <a:p>
          <a:endParaRPr lang="en-US"/>
        </a:p>
      </dgm:t>
    </dgm:pt>
    <dgm:pt modelId="{67BAB554-0064-4C17-8091-414C2F9F1543}" type="pres">
      <dgm:prSet presAssocID="{8A7DDE25-DDF5-49D3-9A12-C81EACBD9B86}" presName="linear" presStyleCnt="0">
        <dgm:presLayoutVars>
          <dgm:dir/>
          <dgm:animLvl val="lvl"/>
          <dgm:resizeHandles val="exact"/>
        </dgm:presLayoutVars>
      </dgm:prSet>
      <dgm:spPr/>
    </dgm:pt>
    <dgm:pt modelId="{DC32205A-347D-4841-807D-5A39DC5C33C4}" type="pres">
      <dgm:prSet presAssocID="{705BF6B6-E408-45B8-8DDD-AC7F8F310E5E}" presName="parentLin" presStyleCnt="0"/>
      <dgm:spPr/>
    </dgm:pt>
    <dgm:pt modelId="{896495B8-C3F6-4451-AF76-650AB3942055}" type="pres">
      <dgm:prSet presAssocID="{705BF6B6-E408-45B8-8DDD-AC7F8F310E5E}" presName="parentLeftMargin" presStyleLbl="node1" presStyleIdx="0" presStyleCnt="4"/>
      <dgm:spPr/>
    </dgm:pt>
    <dgm:pt modelId="{A84364D6-8C89-4A60-ACCE-DEF6651C56A7}" type="pres">
      <dgm:prSet presAssocID="{705BF6B6-E408-45B8-8DDD-AC7F8F310E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8BE40C-41A0-4B0F-921F-6BF67AC5CE2E}" type="pres">
      <dgm:prSet presAssocID="{705BF6B6-E408-45B8-8DDD-AC7F8F310E5E}" presName="negativeSpace" presStyleCnt="0"/>
      <dgm:spPr/>
    </dgm:pt>
    <dgm:pt modelId="{5235433F-6E85-43F3-8B66-0E23A7C0B3ED}" type="pres">
      <dgm:prSet presAssocID="{705BF6B6-E408-45B8-8DDD-AC7F8F310E5E}" presName="childText" presStyleLbl="conFgAcc1" presStyleIdx="0" presStyleCnt="4">
        <dgm:presLayoutVars>
          <dgm:bulletEnabled val="1"/>
        </dgm:presLayoutVars>
      </dgm:prSet>
      <dgm:spPr/>
    </dgm:pt>
    <dgm:pt modelId="{D2B6C01B-47B7-4B1B-8505-4BD59B52391A}" type="pres">
      <dgm:prSet presAssocID="{F6F76740-0592-428D-968C-D4B727A4D611}" presName="spaceBetweenRectangles" presStyleCnt="0"/>
      <dgm:spPr/>
    </dgm:pt>
    <dgm:pt modelId="{4AA2D67B-D3DB-4404-A9C4-8223152B3BEC}" type="pres">
      <dgm:prSet presAssocID="{9996AAD2-2EC6-48EC-BA72-44A08DCC6EA6}" presName="parentLin" presStyleCnt="0"/>
      <dgm:spPr/>
    </dgm:pt>
    <dgm:pt modelId="{000827E4-EC4F-446B-AA3E-D46E053C474F}" type="pres">
      <dgm:prSet presAssocID="{9996AAD2-2EC6-48EC-BA72-44A08DCC6EA6}" presName="parentLeftMargin" presStyleLbl="node1" presStyleIdx="0" presStyleCnt="4"/>
      <dgm:spPr/>
    </dgm:pt>
    <dgm:pt modelId="{D351531F-F0C9-4837-B36D-63EFD52A8CEF}" type="pres">
      <dgm:prSet presAssocID="{9996AAD2-2EC6-48EC-BA72-44A08DCC6E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823438-7FB9-40C6-A16D-6650A87041E1}" type="pres">
      <dgm:prSet presAssocID="{9996AAD2-2EC6-48EC-BA72-44A08DCC6EA6}" presName="negativeSpace" presStyleCnt="0"/>
      <dgm:spPr/>
    </dgm:pt>
    <dgm:pt modelId="{DE18FB3A-7386-4204-8C47-152AD25E78FB}" type="pres">
      <dgm:prSet presAssocID="{9996AAD2-2EC6-48EC-BA72-44A08DCC6EA6}" presName="childText" presStyleLbl="conFgAcc1" presStyleIdx="1" presStyleCnt="4">
        <dgm:presLayoutVars>
          <dgm:bulletEnabled val="1"/>
        </dgm:presLayoutVars>
      </dgm:prSet>
      <dgm:spPr/>
    </dgm:pt>
    <dgm:pt modelId="{3A617151-F2D3-4608-8F4E-89D3A505E02C}" type="pres">
      <dgm:prSet presAssocID="{D2E625F0-C29C-40DB-BE25-5764DCBB50F9}" presName="spaceBetweenRectangles" presStyleCnt="0"/>
      <dgm:spPr/>
    </dgm:pt>
    <dgm:pt modelId="{5D905E10-35F6-41EE-A812-827951423A23}" type="pres">
      <dgm:prSet presAssocID="{3836128D-E9B6-4EE5-A594-5E9A9ED89A73}" presName="parentLin" presStyleCnt="0"/>
      <dgm:spPr/>
    </dgm:pt>
    <dgm:pt modelId="{1E088FD7-7443-4FF1-8886-318A5F7E3E29}" type="pres">
      <dgm:prSet presAssocID="{3836128D-E9B6-4EE5-A594-5E9A9ED89A73}" presName="parentLeftMargin" presStyleLbl="node1" presStyleIdx="1" presStyleCnt="4"/>
      <dgm:spPr/>
    </dgm:pt>
    <dgm:pt modelId="{CA3A1036-241C-4227-9F11-618A57281215}" type="pres">
      <dgm:prSet presAssocID="{3836128D-E9B6-4EE5-A594-5E9A9ED89A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1CF240-678F-4A94-8057-EF5C79F8FA76}" type="pres">
      <dgm:prSet presAssocID="{3836128D-E9B6-4EE5-A594-5E9A9ED89A73}" presName="negativeSpace" presStyleCnt="0"/>
      <dgm:spPr/>
    </dgm:pt>
    <dgm:pt modelId="{4626DDBF-73C2-4FB6-8D69-97652A1C5475}" type="pres">
      <dgm:prSet presAssocID="{3836128D-E9B6-4EE5-A594-5E9A9ED89A73}" presName="childText" presStyleLbl="conFgAcc1" presStyleIdx="2" presStyleCnt="4">
        <dgm:presLayoutVars>
          <dgm:bulletEnabled val="1"/>
        </dgm:presLayoutVars>
      </dgm:prSet>
      <dgm:spPr/>
    </dgm:pt>
    <dgm:pt modelId="{E0D0AE15-969E-4974-820C-5BC1FECF884B}" type="pres">
      <dgm:prSet presAssocID="{E5255F91-7369-4881-ADED-8AEAB20F321B}" presName="spaceBetweenRectangles" presStyleCnt="0"/>
      <dgm:spPr/>
    </dgm:pt>
    <dgm:pt modelId="{15022FE2-0059-4D50-87C5-37109F384DE0}" type="pres">
      <dgm:prSet presAssocID="{6F3B7112-9096-4D63-9AC2-F7BAA56753EC}" presName="parentLin" presStyleCnt="0"/>
      <dgm:spPr/>
    </dgm:pt>
    <dgm:pt modelId="{EC2F3D28-E0F1-4A88-9C06-2E6E75630EB2}" type="pres">
      <dgm:prSet presAssocID="{6F3B7112-9096-4D63-9AC2-F7BAA56753EC}" presName="parentLeftMargin" presStyleLbl="node1" presStyleIdx="2" presStyleCnt="4"/>
      <dgm:spPr/>
    </dgm:pt>
    <dgm:pt modelId="{DE138E04-BCE5-4301-B0C9-23CF5CA45723}" type="pres">
      <dgm:prSet presAssocID="{6F3B7112-9096-4D63-9AC2-F7BAA56753E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6C302A1-0631-4E5C-8D3E-F2B80A0A8253}" type="pres">
      <dgm:prSet presAssocID="{6F3B7112-9096-4D63-9AC2-F7BAA56753EC}" presName="negativeSpace" presStyleCnt="0"/>
      <dgm:spPr/>
    </dgm:pt>
    <dgm:pt modelId="{A4CBE210-C582-4090-9DC7-4275CCF3E175}" type="pres">
      <dgm:prSet presAssocID="{6F3B7112-9096-4D63-9AC2-F7BAA56753E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87F400-D0E3-4216-8B2E-C431A049BE78}" srcId="{8A7DDE25-DDF5-49D3-9A12-C81EACBD9B86}" destId="{705BF6B6-E408-45B8-8DDD-AC7F8F310E5E}" srcOrd="0" destOrd="0" parTransId="{65F1FF3E-F9BF-4CDE-B26D-4AB1EF9CD7A3}" sibTransId="{F6F76740-0592-428D-968C-D4B727A4D611}"/>
    <dgm:cxn modelId="{5C589707-5329-4C43-8976-D141C2064735}" type="presOf" srcId="{59C51725-779E-458E-B8D9-0B8348009CAC}" destId="{DE18FB3A-7386-4204-8C47-152AD25E78FB}" srcOrd="0" destOrd="0" presId="urn:microsoft.com/office/officeart/2005/8/layout/list1"/>
    <dgm:cxn modelId="{F55D9E08-1362-4AC3-B657-9C44938E678B}" type="presOf" srcId="{FA041360-EF04-40DC-83D7-BF627BFBD021}" destId="{DE18FB3A-7386-4204-8C47-152AD25E78FB}" srcOrd="0" destOrd="1" presId="urn:microsoft.com/office/officeart/2005/8/layout/list1"/>
    <dgm:cxn modelId="{884CA808-BCD8-40D7-A004-3FE8520BF2DD}" srcId="{9996AAD2-2EC6-48EC-BA72-44A08DCC6EA6}" destId="{59C51725-779E-458E-B8D9-0B8348009CAC}" srcOrd="0" destOrd="0" parTransId="{13D802AB-4C10-4EB6-9E39-C9F1EAE0DC91}" sibTransId="{C449A610-E91A-4299-872E-40373AB4F676}"/>
    <dgm:cxn modelId="{1D0E2B10-3EE5-4F42-BEC5-CC6D49329B79}" srcId="{705BF6B6-E408-45B8-8DDD-AC7F8F310E5E}" destId="{7819E9F6-1A5E-4371-ACF6-DC070C1F4D3C}" srcOrd="0" destOrd="0" parTransId="{B6CC537B-25AD-4C82-8A03-312EF5DB9F70}" sibTransId="{098B21B2-3DC3-4794-85A3-A4E6DBB3586E}"/>
    <dgm:cxn modelId="{B9D8ED10-0E6E-4199-B599-90CE72EA2A02}" type="presOf" srcId="{3836128D-E9B6-4EE5-A594-5E9A9ED89A73}" destId="{1E088FD7-7443-4FF1-8886-318A5F7E3E29}" srcOrd="0" destOrd="0" presId="urn:microsoft.com/office/officeart/2005/8/layout/list1"/>
    <dgm:cxn modelId="{DA9BCC18-5F56-4FD7-8A60-15A7EFF6B95F}" type="presOf" srcId="{6F3B7112-9096-4D63-9AC2-F7BAA56753EC}" destId="{EC2F3D28-E0F1-4A88-9C06-2E6E75630EB2}" srcOrd="0" destOrd="0" presId="urn:microsoft.com/office/officeart/2005/8/layout/list1"/>
    <dgm:cxn modelId="{B7463F1F-E4B4-420D-AB66-1E0A5601163C}" type="presOf" srcId="{97BF4B30-9173-41D4-BDF5-9C61993AA044}" destId="{4626DDBF-73C2-4FB6-8D69-97652A1C5475}" srcOrd="0" destOrd="2" presId="urn:microsoft.com/office/officeart/2005/8/layout/list1"/>
    <dgm:cxn modelId="{3CCCF234-8407-405E-9B62-92B6F40F719A}" type="presOf" srcId="{A8C02372-E589-4FA8-80AD-F31CF5024038}" destId="{A4CBE210-C582-4090-9DC7-4275CCF3E175}" srcOrd="0" destOrd="1" presId="urn:microsoft.com/office/officeart/2005/8/layout/list1"/>
    <dgm:cxn modelId="{9BAC4D47-ABF2-40CA-8BE1-D5B66FB85F80}" srcId="{9996AAD2-2EC6-48EC-BA72-44A08DCC6EA6}" destId="{FA041360-EF04-40DC-83D7-BF627BFBD021}" srcOrd="1" destOrd="0" parTransId="{18D68A0A-17B9-4DF6-95B7-360DEE93DC38}" sibTransId="{A0775BDC-08F0-4066-9C79-8FB904DC6182}"/>
    <dgm:cxn modelId="{8DE5614D-24C8-42D3-9B5C-CFEC9DC8F119}" srcId="{D226CB73-4943-48D8-B137-239FFB00E012}" destId="{C30CA83C-978F-4BA2-AA8D-DDECC060F551}" srcOrd="0" destOrd="0" parTransId="{010D3689-4917-4329-AEAF-711641E7F1C5}" sibTransId="{554EFECD-0528-4C61-A1A8-728EB30AFDB6}"/>
    <dgm:cxn modelId="{0B99A34F-3442-4E6E-B039-57BAD27BAB32}" type="presOf" srcId="{6F3B7112-9096-4D63-9AC2-F7BAA56753EC}" destId="{DE138E04-BCE5-4301-B0C9-23CF5CA45723}" srcOrd="1" destOrd="0" presId="urn:microsoft.com/office/officeart/2005/8/layout/list1"/>
    <dgm:cxn modelId="{CBADEC50-EBF2-4804-97A5-E0C3B674F168}" type="presOf" srcId="{7819E9F6-1A5E-4371-ACF6-DC070C1F4D3C}" destId="{5235433F-6E85-43F3-8B66-0E23A7C0B3ED}" srcOrd="0" destOrd="0" presId="urn:microsoft.com/office/officeart/2005/8/layout/list1"/>
    <dgm:cxn modelId="{5B41CC74-35CE-45A4-A874-57026D7F19C8}" type="presOf" srcId="{9996AAD2-2EC6-48EC-BA72-44A08DCC6EA6}" destId="{D351531F-F0C9-4837-B36D-63EFD52A8CEF}" srcOrd="1" destOrd="0" presId="urn:microsoft.com/office/officeart/2005/8/layout/list1"/>
    <dgm:cxn modelId="{7D8A0975-0EEB-4922-949A-62E1FBD61339}" srcId="{6F3B7112-9096-4D63-9AC2-F7BAA56753EC}" destId="{42712966-F0A4-49F6-A4A9-C166A417C573}" srcOrd="0" destOrd="0" parTransId="{CF38DAFF-C260-4DA3-A6DA-7A4150C8B04A}" sibTransId="{4BF8E825-6B91-4712-941D-A5AC08F67219}"/>
    <dgm:cxn modelId="{47EFAD7B-823C-4564-9C62-A91AF00AFE97}" type="presOf" srcId="{DDC12587-EF57-4BA4-9845-1E1FFC2A368F}" destId="{4626DDBF-73C2-4FB6-8D69-97652A1C5475}" srcOrd="0" destOrd="0" presId="urn:microsoft.com/office/officeart/2005/8/layout/list1"/>
    <dgm:cxn modelId="{B269BD7D-1DC0-4AB9-AEE7-C31162604778}" type="presOf" srcId="{3836128D-E9B6-4EE5-A594-5E9A9ED89A73}" destId="{CA3A1036-241C-4227-9F11-618A57281215}" srcOrd="1" destOrd="0" presId="urn:microsoft.com/office/officeart/2005/8/layout/list1"/>
    <dgm:cxn modelId="{28582080-00E3-429A-B249-9AD5DDFF7D11}" type="presOf" srcId="{9996AAD2-2EC6-48EC-BA72-44A08DCC6EA6}" destId="{000827E4-EC4F-446B-AA3E-D46E053C474F}" srcOrd="0" destOrd="0" presId="urn:microsoft.com/office/officeart/2005/8/layout/list1"/>
    <dgm:cxn modelId="{E1451283-F378-4A72-B580-608EC2C4BCC8}" type="presOf" srcId="{C30CA83C-978F-4BA2-AA8D-DDECC060F551}" destId="{4626DDBF-73C2-4FB6-8D69-97652A1C5475}" srcOrd="0" destOrd="4" presId="urn:microsoft.com/office/officeart/2005/8/layout/list1"/>
    <dgm:cxn modelId="{F0FF658B-FD7A-4DD9-9F85-7C8C8B4A0206}" srcId="{8A7DDE25-DDF5-49D3-9A12-C81EACBD9B86}" destId="{9996AAD2-2EC6-48EC-BA72-44A08DCC6EA6}" srcOrd="1" destOrd="0" parTransId="{673D1F95-DDA2-4614-AA8F-DAA5AB244842}" sibTransId="{D2E625F0-C29C-40DB-BE25-5764DCBB50F9}"/>
    <dgm:cxn modelId="{3476CC98-D2B3-4127-865C-F9D7B46D6FB7}" srcId="{3836128D-E9B6-4EE5-A594-5E9A9ED89A73}" destId="{DDC12587-EF57-4BA4-9845-1E1FFC2A368F}" srcOrd="0" destOrd="0" parTransId="{4F024013-D71D-4021-8552-6245857AF0B8}" sibTransId="{75BF850B-44D0-4E0D-95CF-A22EE1CBDB98}"/>
    <dgm:cxn modelId="{17FB30B0-C882-4CB5-BBC7-D5B753FE84B3}" type="presOf" srcId="{705BF6B6-E408-45B8-8DDD-AC7F8F310E5E}" destId="{A84364D6-8C89-4A60-ACCE-DEF6651C56A7}" srcOrd="1" destOrd="0" presId="urn:microsoft.com/office/officeart/2005/8/layout/list1"/>
    <dgm:cxn modelId="{CADAF3B2-2CD3-42E2-B63D-98018891D887}" srcId="{8A7DDE25-DDF5-49D3-9A12-C81EACBD9B86}" destId="{3836128D-E9B6-4EE5-A594-5E9A9ED89A73}" srcOrd="2" destOrd="0" parTransId="{51717A06-2964-45BD-98F6-561BAF2F3B63}" sibTransId="{E5255F91-7369-4881-ADED-8AEAB20F321B}"/>
    <dgm:cxn modelId="{71FA2EB4-7497-413E-A095-6F68DB455384}" srcId="{3836128D-E9B6-4EE5-A594-5E9A9ED89A73}" destId="{D226CB73-4943-48D8-B137-239FFB00E012}" srcOrd="2" destOrd="0" parTransId="{8247AFF4-3E97-48C7-9049-28D4D2514FBB}" sibTransId="{89C1481B-94FC-4570-9130-9379334157BE}"/>
    <dgm:cxn modelId="{CC68EAC3-5FB4-47BC-8EC5-F09CF5887FC9}" type="presOf" srcId="{705BF6B6-E408-45B8-8DDD-AC7F8F310E5E}" destId="{896495B8-C3F6-4451-AF76-650AB3942055}" srcOrd="0" destOrd="0" presId="urn:microsoft.com/office/officeart/2005/8/layout/list1"/>
    <dgm:cxn modelId="{37BC86C9-E442-47CF-8E57-650EB5C85A64}" srcId="{8A7DDE25-DDF5-49D3-9A12-C81EACBD9B86}" destId="{6F3B7112-9096-4D63-9AC2-F7BAA56753EC}" srcOrd="3" destOrd="0" parTransId="{3526397D-5BAE-4FF5-847B-4F22970FABE4}" sibTransId="{30D44C59-6B8B-45A6-86A2-EC8094C38BF7}"/>
    <dgm:cxn modelId="{858016D9-C1B6-4083-B90C-7E5429E01F18}" type="presOf" srcId="{A563CD52-7B12-489E-AB75-DC69CA397520}" destId="{4626DDBF-73C2-4FB6-8D69-97652A1C5475}" srcOrd="0" destOrd="1" presId="urn:microsoft.com/office/officeart/2005/8/layout/list1"/>
    <dgm:cxn modelId="{4C1722DD-BEA2-4AE0-9772-6B968A17CBD3}" srcId="{A563CD52-7B12-489E-AB75-DC69CA397520}" destId="{97BF4B30-9173-41D4-BDF5-9C61993AA044}" srcOrd="0" destOrd="0" parTransId="{9E7D2827-69F3-4FEA-8CE0-C28DC4C83195}" sibTransId="{F0F9EB10-3427-4CF1-A678-01EAD9E8D443}"/>
    <dgm:cxn modelId="{2ECCB1E0-18A2-490A-A370-74FD3E399CE4}" type="presOf" srcId="{42712966-F0A4-49F6-A4A9-C166A417C573}" destId="{A4CBE210-C582-4090-9DC7-4275CCF3E175}" srcOrd="0" destOrd="0" presId="urn:microsoft.com/office/officeart/2005/8/layout/list1"/>
    <dgm:cxn modelId="{E71F20E5-C816-43BC-90C1-67F21682E9AE}" type="presOf" srcId="{D226CB73-4943-48D8-B137-239FFB00E012}" destId="{4626DDBF-73C2-4FB6-8D69-97652A1C5475}" srcOrd="0" destOrd="3" presId="urn:microsoft.com/office/officeart/2005/8/layout/list1"/>
    <dgm:cxn modelId="{25D99BEB-6ADB-4673-B991-FB236F955EBE}" type="presOf" srcId="{8A7DDE25-DDF5-49D3-9A12-C81EACBD9B86}" destId="{67BAB554-0064-4C17-8091-414C2F9F1543}" srcOrd="0" destOrd="0" presId="urn:microsoft.com/office/officeart/2005/8/layout/list1"/>
    <dgm:cxn modelId="{EBA628F4-A9C4-470A-9143-DBBE83B08A82}" srcId="{6F3B7112-9096-4D63-9AC2-F7BAA56753EC}" destId="{A8C02372-E589-4FA8-80AD-F31CF5024038}" srcOrd="1" destOrd="0" parTransId="{C287C306-44A9-483A-8AE8-A8D749D35B29}" sibTransId="{B5E5A0B2-9D56-4FBF-97F3-11B877DE7ABB}"/>
    <dgm:cxn modelId="{E1B7A6F6-8E7D-4090-86CD-807853E48443}" srcId="{3836128D-E9B6-4EE5-A594-5E9A9ED89A73}" destId="{A563CD52-7B12-489E-AB75-DC69CA397520}" srcOrd="1" destOrd="0" parTransId="{2BF608CB-24AC-4EC8-98BE-148E6224AB15}" sibTransId="{9D322324-6D24-42B0-BEDB-B04AD66E10D7}"/>
    <dgm:cxn modelId="{8F1A1EC2-E36A-4B16-8318-502EA1DE49BE}" type="presParOf" srcId="{67BAB554-0064-4C17-8091-414C2F9F1543}" destId="{DC32205A-347D-4841-807D-5A39DC5C33C4}" srcOrd="0" destOrd="0" presId="urn:microsoft.com/office/officeart/2005/8/layout/list1"/>
    <dgm:cxn modelId="{CE711CC3-FE64-465E-BAD7-B7B30489AE72}" type="presParOf" srcId="{DC32205A-347D-4841-807D-5A39DC5C33C4}" destId="{896495B8-C3F6-4451-AF76-650AB3942055}" srcOrd="0" destOrd="0" presId="urn:microsoft.com/office/officeart/2005/8/layout/list1"/>
    <dgm:cxn modelId="{BE1FEBDD-9EF3-4E6E-9E49-FEDC0B8A492A}" type="presParOf" srcId="{DC32205A-347D-4841-807D-5A39DC5C33C4}" destId="{A84364D6-8C89-4A60-ACCE-DEF6651C56A7}" srcOrd="1" destOrd="0" presId="urn:microsoft.com/office/officeart/2005/8/layout/list1"/>
    <dgm:cxn modelId="{0958747F-CA04-46C8-831C-A476EA26A006}" type="presParOf" srcId="{67BAB554-0064-4C17-8091-414C2F9F1543}" destId="{248BE40C-41A0-4B0F-921F-6BF67AC5CE2E}" srcOrd="1" destOrd="0" presId="urn:microsoft.com/office/officeart/2005/8/layout/list1"/>
    <dgm:cxn modelId="{9FF5E84A-19EC-4185-B341-787A5591B340}" type="presParOf" srcId="{67BAB554-0064-4C17-8091-414C2F9F1543}" destId="{5235433F-6E85-43F3-8B66-0E23A7C0B3ED}" srcOrd="2" destOrd="0" presId="urn:microsoft.com/office/officeart/2005/8/layout/list1"/>
    <dgm:cxn modelId="{7807B7C8-457A-4318-99DA-8F8F1F662186}" type="presParOf" srcId="{67BAB554-0064-4C17-8091-414C2F9F1543}" destId="{D2B6C01B-47B7-4B1B-8505-4BD59B52391A}" srcOrd="3" destOrd="0" presId="urn:microsoft.com/office/officeart/2005/8/layout/list1"/>
    <dgm:cxn modelId="{E05081A1-A38D-496A-8A5C-EFA4BF695C51}" type="presParOf" srcId="{67BAB554-0064-4C17-8091-414C2F9F1543}" destId="{4AA2D67B-D3DB-4404-A9C4-8223152B3BEC}" srcOrd="4" destOrd="0" presId="urn:microsoft.com/office/officeart/2005/8/layout/list1"/>
    <dgm:cxn modelId="{4FF7B439-9FCC-47A1-A9D5-C1E9B1872F0B}" type="presParOf" srcId="{4AA2D67B-D3DB-4404-A9C4-8223152B3BEC}" destId="{000827E4-EC4F-446B-AA3E-D46E053C474F}" srcOrd="0" destOrd="0" presId="urn:microsoft.com/office/officeart/2005/8/layout/list1"/>
    <dgm:cxn modelId="{964FC0BC-85BA-40B7-9BFA-66D12D6437C4}" type="presParOf" srcId="{4AA2D67B-D3DB-4404-A9C4-8223152B3BEC}" destId="{D351531F-F0C9-4837-B36D-63EFD52A8CEF}" srcOrd="1" destOrd="0" presId="urn:microsoft.com/office/officeart/2005/8/layout/list1"/>
    <dgm:cxn modelId="{F78DD18D-B14D-4C83-955C-E7BE5D08C07D}" type="presParOf" srcId="{67BAB554-0064-4C17-8091-414C2F9F1543}" destId="{90823438-7FB9-40C6-A16D-6650A87041E1}" srcOrd="5" destOrd="0" presId="urn:microsoft.com/office/officeart/2005/8/layout/list1"/>
    <dgm:cxn modelId="{BD9475BE-5D03-4AB4-9D04-144BAAF62EB7}" type="presParOf" srcId="{67BAB554-0064-4C17-8091-414C2F9F1543}" destId="{DE18FB3A-7386-4204-8C47-152AD25E78FB}" srcOrd="6" destOrd="0" presId="urn:microsoft.com/office/officeart/2005/8/layout/list1"/>
    <dgm:cxn modelId="{DEB1DF9A-129D-4E08-B196-392A57AEEB45}" type="presParOf" srcId="{67BAB554-0064-4C17-8091-414C2F9F1543}" destId="{3A617151-F2D3-4608-8F4E-89D3A505E02C}" srcOrd="7" destOrd="0" presId="urn:microsoft.com/office/officeart/2005/8/layout/list1"/>
    <dgm:cxn modelId="{425992B2-5062-4201-8AF8-B9779E780944}" type="presParOf" srcId="{67BAB554-0064-4C17-8091-414C2F9F1543}" destId="{5D905E10-35F6-41EE-A812-827951423A23}" srcOrd="8" destOrd="0" presId="urn:microsoft.com/office/officeart/2005/8/layout/list1"/>
    <dgm:cxn modelId="{645E24A7-50AC-4382-8945-EBB16E30BFC7}" type="presParOf" srcId="{5D905E10-35F6-41EE-A812-827951423A23}" destId="{1E088FD7-7443-4FF1-8886-318A5F7E3E29}" srcOrd="0" destOrd="0" presId="urn:microsoft.com/office/officeart/2005/8/layout/list1"/>
    <dgm:cxn modelId="{BCD01943-5A9C-4477-AEAB-D86ABAF9528B}" type="presParOf" srcId="{5D905E10-35F6-41EE-A812-827951423A23}" destId="{CA3A1036-241C-4227-9F11-618A57281215}" srcOrd="1" destOrd="0" presId="urn:microsoft.com/office/officeart/2005/8/layout/list1"/>
    <dgm:cxn modelId="{6E1AA213-FCE0-41EA-9B24-E24247F8FD76}" type="presParOf" srcId="{67BAB554-0064-4C17-8091-414C2F9F1543}" destId="{681CF240-678F-4A94-8057-EF5C79F8FA76}" srcOrd="9" destOrd="0" presId="urn:microsoft.com/office/officeart/2005/8/layout/list1"/>
    <dgm:cxn modelId="{992E62FF-84EE-497B-A789-55CA8B149705}" type="presParOf" srcId="{67BAB554-0064-4C17-8091-414C2F9F1543}" destId="{4626DDBF-73C2-4FB6-8D69-97652A1C5475}" srcOrd="10" destOrd="0" presId="urn:microsoft.com/office/officeart/2005/8/layout/list1"/>
    <dgm:cxn modelId="{F591562E-B1CE-448D-8C45-DBF0EDA552A6}" type="presParOf" srcId="{67BAB554-0064-4C17-8091-414C2F9F1543}" destId="{E0D0AE15-969E-4974-820C-5BC1FECF884B}" srcOrd="11" destOrd="0" presId="urn:microsoft.com/office/officeart/2005/8/layout/list1"/>
    <dgm:cxn modelId="{AC354050-6208-4167-8523-84E1A73DF62E}" type="presParOf" srcId="{67BAB554-0064-4C17-8091-414C2F9F1543}" destId="{15022FE2-0059-4D50-87C5-37109F384DE0}" srcOrd="12" destOrd="0" presId="urn:microsoft.com/office/officeart/2005/8/layout/list1"/>
    <dgm:cxn modelId="{8D0771F7-7338-4CD1-BBC6-A8DBAB76EA22}" type="presParOf" srcId="{15022FE2-0059-4D50-87C5-37109F384DE0}" destId="{EC2F3D28-E0F1-4A88-9C06-2E6E75630EB2}" srcOrd="0" destOrd="0" presId="urn:microsoft.com/office/officeart/2005/8/layout/list1"/>
    <dgm:cxn modelId="{C3187161-3004-41CB-9F3B-C15A2FE551C4}" type="presParOf" srcId="{15022FE2-0059-4D50-87C5-37109F384DE0}" destId="{DE138E04-BCE5-4301-B0C9-23CF5CA45723}" srcOrd="1" destOrd="0" presId="urn:microsoft.com/office/officeart/2005/8/layout/list1"/>
    <dgm:cxn modelId="{B4451355-B693-43A2-8D40-C714B6548746}" type="presParOf" srcId="{67BAB554-0064-4C17-8091-414C2F9F1543}" destId="{F6C302A1-0631-4E5C-8D3E-F2B80A0A8253}" srcOrd="13" destOrd="0" presId="urn:microsoft.com/office/officeart/2005/8/layout/list1"/>
    <dgm:cxn modelId="{F6BEABDC-057B-4E7A-AFE8-F71E6CB9A15B}" type="presParOf" srcId="{67BAB554-0064-4C17-8091-414C2F9F1543}" destId="{A4CBE210-C582-4090-9DC7-4275CCF3E17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47FD8-EF69-42D4-9C3F-475D9EDD5D6D}">
      <dsp:nvSpPr>
        <dsp:cNvPr id="0" name=""/>
        <dsp:cNvSpPr/>
      </dsp:nvSpPr>
      <dsp:spPr>
        <a:xfrm>
          <a:off x="0" y="0"/>
          <a:ext cx="52604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90485-2332-47E2-8694-3E67D00AFA5E}">
      <dsp:nvSpPr>
        <dsp:cNvPr id="0" name=""/>
        <dsp:cNvSpPr/>
      </dsp:nvSpPr>
      <dsp:spPr>
        <a:xfrm>
          <a:off x="0" y="0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Introduction</a:t>
          </a:r>
          <a:endParaRPr lang="en-US" sz="2900" kern="1200">
            <a:latin typeface="Franklin Gothic Medium"/>
          </a:endParaRPr>
        </a:p>
      </dsp:txBody>
      <dsp:txXfrm>
        <a:off x="0" y="0"/>
        <a:ext cx="5260490" cy="697538"/>
      </dsp:txXfrm>
    </dsp:sp>
    <dsp:sp modelId="{F5122779-88F5-432B-AA6B-8BE2480E4153}">
      <dsp:nvSpPr>
        <dsp:cNvPr id="0" name=""/>
        <dsp:cNvSpPr/>
      </dsp:nvSpPr>
      <dsp:spPr>
        <a:xfrm>
          <a:off x="0" y="697537"/>
          <a:ext cx="5260490" cy="0"/>
        </a:xfrm>
        <a:prstGeom prst="line">
          <a:avLst/>
        </a:prstGeom>
        <a:solidFill>
          <a:schemeClr val="accent2">
            <a:hueOff val="209446"/>
            <a:satOff val="3144"/>
            <a:lumOff val="1877"/>
            <a:alphaOff val="0"/>
          </a:schemeClr>
        </a:solidFill>
        <a:ln w="12700" cap="flat" cmpd="sng" algn="ctr">
          <a:solidFill>
            <a:schemeClr val="accent2">
              <a:hueOff val="209446"/>
              <a:satOff val="3144"/>
              <a:lumOff val="1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F8546-C0A4-49A8-9315-D7BCC3513A7A}">
      <dsp:nvSpPr>
        <dsp:cNvPr id="0" name=""/>
        <dsp:cNvSpPr/>
      </dsp:nvSpPr>
      <dsp:spPr>
        <a:xfrm>
          <a:off x="0" y="697538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Exploratory Questions</a:t>
          </a:r>
          <a:endParaRPr lang="en-US" sz="2900" kern="1200">
            <a:latin typeface="Franklin Gothic Medium"/>
          </a:endParaRPr>
        </a:p>
      </dsp:txBody>
      <dsp:txXfrm>
        <a:off x="0" y="697538"/>
        <a:ext cx="5260490" cy="697538"/>
      </dsp:txXfrm>
    </dsp:sp>
    <dsp:sp modelId="{F6444814-E938-40AB-9BD8-3FC9F738A3D1}">
      <dsp:nvSpPr>
        <dsp:cNvPr id="0" name=""/>
        <dsp:cNvSpPr/>
      </dsp:nvSpPr>
      <dsp:spPr>
        <a:xfrm>
          <a:off x="0" y="1395075"/>
          <a:ext cx="5260490" cy="0"/>
        </a:xfrm>
        <a:prstGeom prst="line">
          <a:avLst/>
        </a:prstGeom>
        <a:solidFill>
          <a:schemeClr val="accent2">
            <a:hueOff val="418891"/>
            <a:satOff val="6288"/>
            <a:lumOff val="3753"/>
            <a:alphaOff val="0"/>
          </a:schemeClr>
        </a:solidFill>
        <a:ln w="12700" cap="flat" cmpd="sng" algn="ctr">
          <a:solidFill>
            <a:schemeClr val="accent2">
              <a:hueOff val="418891"/>
              <a:satOff val="6288"/>
              <a:lumOff val="37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22180-CB88-4650-BC37-418BAD33C41A}">
      <dsp:nvSpPr>
        <dsp:cNvPr id="0" name=""/>
        <dsp:cNvSpPr/>
      </dsp:nvSpPr>
      <dsp:spPr>
        <a:xfrm>
          <a:off x="0" y="1395076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Research Process</a:t>
          </a:r>
          <a:endParaRPr lang="en-US" sz="2900" kern="1200">
            <a:latin typeface="Franklin Gothic Medium"/>
          </a:endParaRPr>
        </a:p>
      </dsp:txBody>
      <dsp:txXfrm>
        <a:off x="0" y="1395076"/>
        <a:ext cx="5260490" cy="697538"/>
      </dsp:txXfrm>
    </dsp:sp>
    <dsp:sp modelId="{34D56F57-DE46-4F62-8638-CDE2DEE59738}">
      <dsp:nvSpPr>
        <dsp:cNvPr id="0" name=""/>
        <dsp:cNvSpPr/>
      </dsp:nvSpPr>
      <dsp:spPr>
        <a:xfrm>
          <a:off x="0" y="2092614"/>
          <a:ext cx="5260490" cy="0"/>
        </a:xfrm>
        <a:prstGeom prst="line">
          <a:avLst/>
        </a:prstGeom>
        <a:solidFill>
          <a:schemeClr val="accent2">
            <a:hueOff val="628337"/>
            <a:satOff val="9432"/>
            <a:lumOff val="5630"/>
            <a:alphaOff val="0"/>
          </a:schemeClr>
        </a:solidFill>
        <a:ln w="12700" cap="flat" cmpd="sng" algn="ctr">
          <a:solidFill>
            <a:schemeClr val="accent2">
              <a:hueOff val="628337"/>
              <a:satOff val="9432"/>
              <a:lumOff val="56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4935C-BEF2-4F4C-ADE2-D1FDB4725677}">
      <dsp:nvSpPr>
        <dsp:cNvPr id="0" name=""/>
        <dsp:cNvSpPr/>
      </dsp:nvSpPr>
      <dsp:spPr>
        <a:xfrm>
          <a:off x="0" y="2092614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Machine Learning</a:t>
          </a:r>
          <a:endParaRPr lang="en-US" sz="2900" kern="1200">
            <a:latin typeface="Franklin Gothic Medium"/>
          </a:endParaRPr>
        </a:p>
      </dsp:txBody>
      <dsp:txXfrm>
        <a:off x="0" y="2092614"/>
        <a:ext cx="5260490" cy="697538"/>
      </dsp:txXfrm>
    </dsp:sp>
    <dsp:sp modelId="{8C549F50-6AA5-4615-8766-8622813F064D}">
      <dsp:nvSpPr>
        <dsp:cNvPr id="0" name=""/>
        <dsp:cNvSpPr/>
      </dsp:nvSpPr>
      <dsp:spPr>
        <a:xfrm>
          <a:off x="0" y="2790151"/>
          <a:ext cx="5260490" cy="0"/>
        </a:xfrm>
        <a:prstGeom prst="line">
          <a:avLst/>
        </a:prstGeom>
        <a:solidFill>
          <a:schemeClr val="accent2">
            <a:hueOff val="837782"/>
            <a:satOff val="12576"/>
            <a:lumOff val="7506"/>
            <a:alphaOff val="0"/>
          </a:schemeClr>
        </a:solidFill>
        <a:ln w="12700" cap="flat" cmpd="sng" algn="ctr">
          <a:solidFill>
            <a:schemeClr val="accent2">
              <a:hueOff val="837782"/>
              <a:satOff val="12576"/>
              <a:lumOff val="75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72750-EE86-4BEE-A3AE-083306066E57}">
      <dsp:nvSpPr>
        <dsp:cNvPr id="0" name=""/>
        <dsp:cNvSpPr/>
      </dsp:nvSpPr>
      <dsp:spPr>
        <a:xfrm>
          <a:off x="0" y="2790152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>
              <a:latin typeface="Franklin Gothic Medium"/>
            </a:rPr>
            <a:t>Visualizations</a:t>
          </a:r>
        </a:p>
      </dsp:txBody>
      <dsp:txXfrm>
        <a:off x="0" y="2790152"/>
        <a:ext cx="5260490" cy="697538"/>
      </dsp:txXfrm>
    </dsp:sp>
    <dsp:sp modelId="{6395380A-BA04-40CC-B8E9-866CCB2BCAF4}">
      <dsp:nvSpPr>
        <dsp:cNvPr id="0" name=""/>
        <dsp:cNvSpPr/>
      </dsp:nvSpPr>
      <dsp:spPr>
        <a:xfrm>
          <a:off x="0" y="3487690"/>
          <a:ext cx="5260490" cy="0"/>
        </a:xfrm>
        <a:prstGeom prst="line">
          <a:avLst/>
        </a:prstGeom>
        <a:solidFill>
          <a:schemeClr val="accent2">
            <a:hueOff val="1047228"/>
            <a:satOff val="15720"/>
            <a:lumOff val="9383"/>
            <a:alphaOff val="0"/>
          </a:schemeClr>
        </a:solidFill>
        <a:ln w="12700" cap="flat" cmpd="sng" algn="ctr">
          <a:solidFill>
            <a:schemeClr val="accent2">
              <a:hueOff val="1047228"/>
              <a:satOff val="15720"/>
              <a:lumOff val="9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5389-BFD7-4830-BA66-48A72B2F9F44}">
      <dsp:nvSpPr>
        <dsp:cNvPr id="0" name=""/>
        <dsp:cNvSpPr/>
      </dsp:nvSpPr>
      <dsp:spPr>
        <a:xfrm>
          <a:off x="0" y="3487690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Results and Recommendations</a:t>
          </a:r>
          <a:endParaRPr lang="en-US" sz="2900" kern="1200">
            <a:latin typeface="Franklin Gothic Medium"/>
          </a:endParaRPr>
        </a:p>
      </dsp:txBody>
      <dsp:txXfrm>
        <a:off x="0" y="3487690"/>
        <a:ext cx="5260490" cy="697538"/>
      </dsp:txXfrm>
    </dsp:sp>
    <dsp:sp modelId="{D0DA06B3-1B0C-42C1-831C-7684DABA27D9}">
      <dsp:nvSpPr>
        <dsp:cNvPr id="0" name=""/>
        <dsp:cNvSpPr/>
      </dsp:nvSpPr>
      <dsp:spPr>
        <a:xfrm>
          <a:off x="0" y="4185228"/>
          <a:ext cx="5260490" cy="0"/>
        </a:xfrm>
        <a:prstGeom prst="line">
          <a:avLst/>
        </a:prstGeom>
        <a:solidFill>
          <a:schemeClr val="accent2">
            <a:hueOff val="1256674"/>
            <a:satOff val="18864"/>
            <a:lumOff val="11259"/>
            <a:alphaOff val="0"/>
          </a:schemeClr>
        </a:solidFill>
        <a:ln w="12700" cap="flat" cmpd="sng" algn="ctr">
          <a:solidFill>
            <a:schemeClr val="accent2">
              <a:hueOff val="1256674"/>
              <a:satOff val="18864"/>
              <a:lumOff val="112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15C38-9A3E-4A69-A5F6-1963A7B1AE1A}">
      <dsp:nvSpPr>
        <dsp:cNvPr id="0" name=""/>
        <dsp:cNvSpPr/>
      </dsp:nvSpPr>
      <dsp:spPr>
        <a:xfrm>
          <a:off x="0" y="4185228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Conclusion</a:t>
          </a:r>
        </a:p>
      </dsp:txBody>
      <dsp:txXfrm>
        <a:off x="0" y="4185228"/>
        <a:ext cx="5260490" cy="697538"/>
      </dsp:txXfrm>
    </dsp:sp>
    <dsp:sp modelId="{C2F664A5-26A1-4194-BC07-B8CDBF5DAF8E}">
      <dsp:nvSpPr>
        <dsp:cNvPr id="0" name=""/>
        <dsp:cNvSpPr/>
      </dsp:nvSpPr>
      <dsp:spPr>
        <a:xfrm>
          <a:off x="0" y="4882766"/>
          <a:ext cx="5260490" cy="0"/>
        </a:xfrm>
        <a:prstGeom prst="line">
          <a:avLst/>
        </a:prstGeom>
        <a:solidFill>
          <a:schemeClr val="accent2">
            <a:hueOff val="1466119"/>
            <a:satOff val="22008"/>
            <a:lumOff val="13136"/>
            <a:alphaOff val="0"/>
          </a:schemeClr>
        </a:solidFill>
        <a:ln w="12700" cap="flat" cmpd="sng" algn="ctr">
          <a:solidFill>
            <a:schemeClr val="accent2">
              <a:hueOff val="1466119"/>
              <a:satOff val="22008"/>
              <a:lumOff val="13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FC488-AA93-4D6F-A706-9CCD426A1C63}">
      <dsp:nvSpPr>
        <dsp:cNvPr id="0" name=""/>
        <dsp:cNvSpPr/>
      </dsp:nvSpPr>
      <dsp:spPr>
        <a:xfrm>
          <a:off x="0" y="4882766"/>
          <a:ext cx="5260490" cy="69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>
              <a:latin typeface="Franklin Gothic Medium"/>
            </a:rPr>
            <a:t>Q&amp;A</a:t>
          </a:r>
          <a:endParaRPr lang="en-US" sz="2900" kern="1200">
            <a:latin typeface="Franklin Gothic Medium"/>
          </a:endParaRPr>
        </a:p>
      </dsp:txBody>
      <dsp:txXfrm>
        <a:off x="0" y="4882766"/>
        <a:ext cx="5260490" cy="697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20285-0F7C-452A-BBFD-F1CD69EDE597}">
      <dsp:nvSpPr>
        <dsp:cNvPr id="0" name=""/>
        <dsp:cNvSpPr/>
      </dsp:nvSpPr>
      <dsp:spPr>
        <a:xfrm>
          <a:off x="0" y="2724"/>
          <a:ext cx="44904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8B6AA-7565-4455-863A-F7FA17FB0EE0}">
      <dsp:nvSpPr>
        <dsp:cNvPr id="0" name=""/>
        <dsp:cNvSpPr/>
      </dsp:nvSpPr>
      <dsp:spPr>
        <a:xfrm>
          <a:off x="0" y="2724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Demi Cond"/>
            </a:rPr>
            <a:t>Alpha Vantage Stock APIs</a:t>
          </a:r>
          <a:endParaRPr lang="en-US" sz="3900" kern="1200"/>
        </a:p>
      </dsp:txBody>
      <dsp:txXfrm>
        <a:off x="0" y="2724"/>
        <a:ext cx="4490447" cy="1858284"/>
      </dsp:txXfrm>
    </dsp:sp>
    <dsp:sp modelId="{2E478BD4-1FA4-4FA5-A7BE-C45EF94DFD5F}">
      <dsp:nvSpPr>
        <dsp:cNvPr id="0" name=""/>
        <dsp:cNvSpPr/>
      </dsp:nvSpPr>
      <dsp:spPr>
        <a:xfrm>
          <a:off x="0" y="1861009"/>
          <a:ext cx="449044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961A7-F4A9-4474-971A-A8DDD07A1357}">
      <dsp:nvSpPr>
        <dsp:cNvPr id="0" name=""/>
        <dsp:cNvSpPr/>
      </dsp:nvSpPr>
      <dsp:spPr>
        <a:xfrm>
          <a:off x="0" y="1861009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>
              <a:latin typeface="Franklin Gothic Demi Cond"/>
            </a:rPr>
            <a:t>Alpha</a:t>
          </a:r>
          <a:r>
            <a:rPr lang="en-US" sz="3900" kern="1200">
              <a:latin typeface="Franklin Gothic Demi Cond"/>
            </a:rPr>
            <a:t> Vantage Economic Indicators APIs</a:t>
          </a:r>
          <a:endParaRPr lang="en-US" sz="3900" kern="1200"/>
        </a:p>
      </dsp:txBody>
      <dsp:txXfrm>
        <a:off x="0" y="1861009"/>
        <a:ext cx="4490447" cy="1858284"/>
      </dsp:txXfrm>
    </dsp:sp>
    <dsp:sp modelId="{DBFAF2B5-A574-44FD-AF0E-07E8F960C1D0}">
      <dsp:nvSpPr>
        <dsp:cNvPr id="0" name=""/>
        <dsp:cNvSpPr/>
      </dsp:nvSpPr>
      <dsp:spPr>
        <a:xfrm>
          <a:off x="0" y="3719294"/>
          <a:ext cx="449044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DE282-4647-4674-8ED8-CEBBF8AC3AE4}">
      <dsp:nvSpPr>
        <dsp:cNvPr id="0" name=""/>
        <dsp:cNvSpPr/>
      </dsp:nvSpPr>
      <dsp:spPr>
        <a:xfrm>
          <a:off x="0" y="3719294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Demi Cond"/>
            </a:rPr>
            <a:t>United States Census Bureau</a:t>
          </a:r>
        </a:p>
      </dsp:txBody>
      <dsp:txXfrm>
        <a:off x="0" y="3719294"/>
        <a:ext cx="4490447" cy="1858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20285-0F7C-452A-BBFD-F1CD69EDE597}">
      <dsp:nvSpPr>
        <dsp:cNvPr id="0" name=""/>
        <dsp:cNvSpPr/>
      </dsp:nvSpPr>
      <dsp:spPr>
        <a:xfrm>
          <a:off x="0" y="681"/>
          <a:ext cx="44904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8B6AA-7565-4455-863A-F7FA17FB0EE0}">
      <dsp:nvSpPr>
        <dsp:cNvPr id="0" name=""/>
        <dsp:cNvSpPr/>
      </dsp:nvSpPr>
      <dsp:spPr>
        <a:xfrm>
          <a:off x="0" y="681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Microsoft Azure</a:t>
          </a:r>
          <a:endParaRPr lang="en-US" sz="4800" kern="1200"/>
        </a:p>
      </dsp:txBody>
      <dsp:txXfrm>
        <a:off x="0" y="681"/>
        <a:ext cx="4490447" cy="1115788"/>
      </dsp:txXfrm>
    </dsp:sp>
    <dsp:sp modelId="{2E478BD4-1FA4-4FA5-A7BE-C45EF94DFD5F}">
      <dsp:nvSpPr>
        <dsp:cNvPr id="0" name=""/>
        <dsp:cNvSpPr/>
      </dsp:nvSpPr>
      <dsp:spPr>
        <a:xfrm>
          <a:off x="0" y="1116469"/>
          <a:ext cx="449044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961A7-F4A9-4474-971A-A8DDD07A1357}">
      <dsp:nvSpPr>
        <dsp:cNvPr id="0" name=""/>
        <dsp:cNvSpPr/>
      </dsp:nvSpPr>
      <dsp:spPr>
        <a:xfrm>
          <a:off x="0" y="1116469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Apache Kafka</a:t>
          </a:r>
          <a:endParaRPr lang="en-US" sz="4800" kern="1200"/>
        </a:p>
      </dsp:txBody>
      <dsp:txXfrm>
        <a:off x="0" y="1116469"/>
        <a:ext cx="4490447" cy="1115788"/>
      </dsp:txXfrm>
    </dsp:sp>
    <dsp:sp modelId="{DC280C61-957C-454E-A50A-E74EFBA60056}">
      <dsp:nvSpPr>
        <dsp:cNvPr id="0" name=""/>
        <dsp:cNvSpPr/>
      </dsp:nvSpPr>
      <dsp:spPr>
        <a:xfrm>
          <a:off x="0" y="2232257"/>
          <a:ext cx="449044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9B880-EDBE-4CEE-804C-0BF1D30FD37D}">
      <dsp:nvSpPr>
        <dsp:cNvPr id="0" name=""/>
        <dsp:cNvSpPr/>
      </dsp:nvSpPr>
      <dsp:spPr>
        <a:xfrm>
          <a:off x="0" y="2232257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SQL</a:t>
          </a:r>
          <a:endParaRPr lang="en-US" sz="4800" kern="1200"/>
        </a:p>
      </dsp:txBody>
      <dsp:txXfrm>
        <a:off x="0" y="2232257"/>
        <a:ext cx="4490447" cy="1115788"/>
      </dsp:txXfrm>
    </dsp:sp>
    <dsp:sp modelId="{99AF59E2-7EBA-4DCF-B2CF-95EBF4559EAA}">
      <dsp:nvSpPr>
        <dsp:cNvPr id="0" name=""/>
        <dsp:cNvSpPr/>
      </dsp:nvSpPr>
      <dsp:spPr>
        <a:xfrm>
          <a:off x="0" y="3348046"/>
          <a:ext cx="44904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5C5B4-47BB-4BDB-82D2-EEA36FD491F1}">
      <dsp:nvSpPr>
        <dsp:cNvPr id="0" name=""/>
        <dsp:cNvSpPr/>
      </dsp:nvSpPr>
      <dsp:spPr>
        <a:xfrm>
          <a:off x="0" y="3348046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Python</a:t>
          </a:r>
          <a:endParaRPr lang="en-US" sz="4800" kern="1200"/>
        </a:p>
      </dsp:txBody>
      <dsp:txXfrm>
        <a:off x="0" y="3348046"/>
        <a:ext cx="4490447" cy="1115788"/>
      </dsp:txXfrm>
    </dsp:sp>
    <dsp:sp modelId="{D9462AF6-9FA0-4309-BD6C-2B91BAE5308E}">
      <dsp:nvSpPr>
        <dsp:cNvPr id="0" name=""/>
        <dsp:cNvSpPr/>
      </dsp:nvSpPr>
      <dsp:spPr>
        <a:xfrm>
          <a:off x="0" y="4463834"/>
          <a:ext cx="449044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F7AFF-E411-4E48-985F-48A5FB30A3DD}">
      <dsp:nvSpPr>
        <dsp:cNvPr id="0" name=""/>
        <dsp:cNvSpPr/>
      </dsp:nvSpPr>
      <dsp:spPr>
        <a:xfrm>
          <a:off x="0" y="4463834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Power BI</a:t>
          </a:r>
          <a:endParaRPr lang="en-US" sz="4800" kern="1200"/>
        </a:p>
      </dsp:txBody>
      <dsp:txXfrm>
        <a:off x="0" y="4463834"/>
        <a:ext cx="4490447" cy="1115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CE7DF-4F40-4B95-A5B9-A0D11820A955}">
      <dsp:nvSpPr>
        <dsp:cNvPr id="0" name=""/>
        <dsp:cNvSpPr/>
      </dsp:nvSpPr>
      <dsp:spPr>
        <a:xfrm>
          <a:off x="0" y="0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Linear Regression</a:t>
          </a:r>
          <a:endParaRPr lang="en-US" sz="2800" kern="1200">
            <a:solidFill>
              <a:schemeClr val="tx1"/>
            </a:solidFill>
          </a:endParaRPr>
        </a:p>
      </dsp:txBody>
      <dsp:txXfrm>
        <a:off x="29419" y="29419"/>
        <a:ext cx="2256238" cy="945616"/>
      </dsp:txXfrm>
    </dsp:sp>
    <dsp:sp modelId="{6B4F52A3-C983-40BF-89A8-7E9AA096C432}">
      <dsp:nvSpPr>
        <dsp:cNvPr id="0" name=""/>
        <dsp:cNvSpPr/>
      </dsp:nvSpPr>
      <dsp:spPr>
        <a:xfrm>
          <a:off x="258200" y="1143962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380231"/>
            <a:satOff val="102"/>
            <a:lumOff val="-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LASSO CV</a:t>
          </a:r>
          <a:endParaRPr lang="en-US" sz="2800" kern="1200">
            <a:solidFill>
              <a:schemeClr val="tx1"/>
            </a:solidFill>
          </a:endParaRPr>
        </a:p>
      </dsp:txBody>
      <dsp:txXfrm>
        <a:off x="287619" y="1173381"/>
        <a:ext cx="2487709" cy="945616"/>
      </dsp:txXfrm>
    </dsp:sp>
    <dsp:sp modelId="{5863003C-62A1-4C56-9F7A-55A7C6CE120A}">
      <dsp:nvSpPr>
        <dsp:cNvPr id="0" name=""/>
        <dsp:cNvSpPr/>
      </dsp:nvSpPr>
      <dsp:spPr>
        <a:xfrm>
          <a:off x="516401" y="2283304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760461"/>
            <a:satOff val="204"/>
            <a:lumOff val="-1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baseline="0">
              <a:solidFill>
                <a:schemeClr val="tx1"/>
              </a:solidFill>
              <a:latin typeface="+mn-lt"/>
            </a:rPr>
            <a:t>ARIMAX</a:t>
          </a:r>
          <a:endParaRPr lang="en-US" sz="2800" b="0" kern="1200">
            <a:solidFill>
              <a:schemeClr val="tx1"/>
            </a:solidFill>
            <a:latin typeface="+mn-lt"/>
          </a:endParaRPr>
        </a:p>
      </dsp:txBody>
      <dsp:txXfrm>
        <a:off x="545820" y="2312723"/>
        <a:ext cx="2487709" cy="945616"/>
      </dsp:txXfrm>
    </dsp:sp>
    <dsp:sp modelId="{7A127735-5F06-41E7-87BB-D4E7D495EB0A}">
      <dsp:nvSpPr>
        <dsp:cNvPr id="0" name=""/>
        <dsp:cNvSpPr/>
      </dsp:nvSpPr>
      <dsp:spPr>
        <a:xfrm>
          <a:off x="774602" y="3431886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1140692"/>
            <a:satOff val="306"/>
            <a:lumOff val="-19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SARIMAX</a:t>
          </a:r>
          <a:endParaRPr lang="en-US" sz="2800" kern="1200">
            <a:solidFill>
              <a:schemeClr val="tx1"/>
            </a:solidFill>
          </a:endParaRPr>
        </a:p>
      </dsp:txBody>
      <dsp:txXfrm>
        <a:off x="804021" y="3461305"/>
        <a:ext cx="2487709" cy="945616"/>
      </dsp:txXfrm>
    </dsp:sp>
    <dsp:sp modelId="{1C94596C-4612-44FD-853A-D516D4343B1C}">
      <dsp:nvSpPr>
        <dsp:cNvPr id="0" name=""/>
        <dsp:cNvSpPr/>
      </dsp:nvSpPr>
      <dsp:spPr>
        <a:xfrm>
          <a:off x="1032802" y="4575849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1520923"/>
            <a:satOff val="408"/>
            <a:lumOff val="-2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LSTM</a:t>
          </a:r>
          <a:endParaRPr lang="en-US" sz="2800" kern="1200">
            <a:solidFill>
              <a:schemeClr val="tx1"/>
            </a:solidFill>
          </a:endParaRPr>
        </a:p>
      </dsp:txBody>
      <dsp:txXfrm>
        <a:off x="1062221" y="4605268"/>
        <a:ext cx="2487709" cy="945616"/>
      </dsp:txXfrm>
    </dsp:sp>
    <dsp:sp modelId="{5EA1A248-9C8E-4F12-BB7B-EDACFFE2D458}">
      <dsp:nvSpPr>
        <dsp:cNvPr id="0" name=""/>
        <dsp:cNvSpPr/>
      </dsp:nvSpPr>
      <dsp:spPr>
        <a:xfrm>
          <a:off x="2804748" y="733809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2951649" y="733809"/>
        <a:ext cx="359093" cy="491303"/>
      </dsp:txXfrm>
    </dsp:sp>
    <dsp:sp modelId="{0D7829FA-294E-423A-A181-083DE7B34945}">
      <dsp:nvSpPr>
        <dsp:cNvPr id="0" name=""/>
        <dsp:cNvSpPr/>
      </dsp:nvSpPr>
      <dsp:spPr>
        <a:xfrm>
          <a:off x="3062949" y="1877772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448250"/>
            <a:satOff val="-180"/>
            <a:lumOff val="-15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448250"/>
              <a:satOff val="-180"/>
              <a:lumOff val="-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209850" y="1877772"/>
        <a:ext cx="359093" cy="491303"/>
      </dsp:txXfrm>
    </dsp:sp>
    <dsp:sp modelId="{5F6BD44D-14A5-4B73-99FF-75F4D0CDC9D2}">
      <dsp:nvSpPr>
        <dsp:cNvPr id="0" name=""/>
        <dsp:cNvSpPr/>
      </dsp:nvSpPr>
      <dsp:spPr>
        <a:xfrm>
          <a:off x="3321150" y="3004993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896499"/>
            <a:satOff val="-359"/>
            <a:lumOff val="-31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896499"/>
              <a:satOff val="-359"/>
              <a:lumOff val="-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468051" y="3004993"/>
        <a:ext cx="359093" cy="491303"/>
      </dsp:txXfrm>
    </dsp:sp>
    <dsp:sp modelId="{0F885A4B-074A-49C3-A36F-AD8B5BF678E1}">
      <dsp:nvSpPr>
        <dsp:cNvPr id="0" name=""/>
        <dsp:cNvSpPr/>
      </dsp:nvSpPr>
      <dsp:spPr>
        <a:xfrm>
          <a:off x="3579350" y="4160116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344749"/>
            <a:satOff val="-539"/>
            <a:lumOff val="-47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44749"/>
              <a:satOff val="-539"/>
              <a:lumOff val="-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726251" y="4160116"/>
        <a:ext cx="359093" cy="491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902546"/>
          <a:ext cx="5927575" cy="166623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504037" y="1277450"/>
          <a:ext cx="916431" cy="916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924507" y="902546"/>
          <a:ext cx="4003067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"Auto Regressive Integrated Moving Average with eXogenous features"</a:t>
          </a:r>
          <a:endParaRPr lang="en-US" sz="2500" kern="1200"/>
        </a:p>
      </dsp:txBody>
      <dsp:txXfrm>
        <a:off x="1924507" y="902546"/>
        <a:ext cx="4003067" cy="1666239"/>
      </dsp:txXfrm>
    </dsp:sp>
    <dsp:sp modelId="{7DCF869E-B9E0-4268-9E03-4F1FF75E6750}">
      <dsp:nvSpPr>
        <dsp:cNvPr id="0" name=""/>
        <dsp:cNvSpPr/>
      </dsp:nvSpPr>
      <dsp:spPr>
        <a:xfrm>
          <a:off x="0" y="2980431"/>
          <a:ext cx="5927575" cy="1666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504037" y="3360250"/>
          <a:ext cx="916431" cy="916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965225" y="2985346"/>
          <a:ext cx="2585972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Handles Non-Stationary</a:t>
          </a:r>
          <a:r>
            <a:rPr lang="en-US" sz="2500" kern="1200"/>
            <a:t> Data</a:t>
          </a:r>
        </a:p>
      </dsp:txBody>
      <dsp:txXfrm>
        <a:off x="1965225" y="2985346"/>
        <a:ext cx="2585972" cy="1666239"/>
      </dsp:txXfrm>
    </dsp:sp>
    <dsp:sp modelId="{1CDEE6A5-AAA2-44BD-B4FC-DC2F5B324880}">
      <dsp:nvSpPr>
        <dsp:cNvPr id="0" name=""/>
        <dsp:cNvSpPr/>
      </dsp:nvSpPr>
      <dsp:spPr>
        <a:xfrm>
          <a:off x="4591915" y="2985346"/>
          <a:ext cx="1335659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591915" y="2985346"/>
        <a:ext cx="1335659" cy="16662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902546"/>
          <a:ext cx="5927575" cy="166623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504037" y="1277450"/>
          <a:ext cx="916431" cy="916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924507" y="902546"/>
          <a:ext cx="4003067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"Seasonal Auto Regressive Integrated Moving Average with </a:t>
          </a:r>
          <a:r>
            <a:rPr lang="en-US" sz="2500" kern="1200" err="1">
              <a:latin typeface="Franklin Gothic Demi Cond"/>
            </a:rPr>
            <a:t>eXogenous</a:t>
          </a:r>
          <a:r>
            <a:rPr lang="en-US" sz="2500" kern="1200">
              <a:latin typeface="Franklin Gothic Demi Cond"/>
            </a:rPr>
            <a:t> features"</a:t>
          </a:r>
          <a:endParaRPr lang="en-US" sz="2500" kern="1200"/>
        </a:p>
      </dsp:txBody>
      <dsp:txXfrm>
        <a:off x="1924507" y="902546"/>
        <a:ext cx="4003067" cy="1666239"/>
      </dsp:txXfrm>
    </dsp:sp>
    <dsp:sp modelId="{7DCF869E-B9E0-4268-9E03-4F1FF75E6750}">
      <dsp:nvSpPr>
        <dsp:cNvPr id="0" name=""/>
        <dsp:cNvSpPr/>
      </dsp:nvSpPr>
      <dsp:spPr>
        <a:xfrm>
          <a:off x="0" y="2985346"/>
          <a:ext cx="5927575" cy="1666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504037" y="3360250"/>
          <a:ext cx="916431" cy="916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924507" y="2985346"/>
          <a:ext cx="2667408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Seasonality</a:t>
          </a:r>
        </a:p>
      </dsp:txBody>
      <dsp:txXfrm>
        <a:off x="1924507" y="2985346"/>
        <a:ext cx="2667408" cy="1666239"/>
      </dsp:txXfrm>
    </dsp:sp>
    <dsp:sp modelId="{1CDEE6A5-AAA2-44BD-B4FC-DC2F5B324880}">
      <dsp:nvSpPr>
        <dsp:cNvPr id="0" name=""/>
        <dsp:cNvSpPr/>
      </dsp:nvSpPr>
      <dsp:spPr>
        <a:xfrm>
          <a:off x="4591915" y="2985346"/>
          <a:ext cx="1335659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591915" y="2985346"/>
        <a:ext cx="1335659" cy="16662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677"/>
          <a:ext cx="5927575" cy="15865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479918" y="357642"/>
          <a:ext cx="872579" cy="872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832416" y="677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“Long Short-Term Memory”</a:t>
          </a:r>
        </a:p>
      </dsp:txBody>
      <dsp:txXfrm>
        <a:off x="1832416" y="677"/>
        <a:ext cx="4095158" cy="1586507"/>
      </dsp:txXfrm>
    </dsp:sp>
    <dsp:sp modelId="{7DCF869E-B9E0-4268-9E03-4F1FF75E6750}">
      <dsp:nvSpPr>
        <dsp:cNvPr id="0" name=""/>
        <dsp:cNvSpPr/>
      </dsp:nvSpPr>
      <dsp:spPr>
        <a:xfrm>
          <a:off x="0" y="1983812"/>
          <a:ext cx="5927575" cy="1586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479918" y="2340776"/>
          <a:ext cx="872579" cy="872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832416" y="1983812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Univariate or Multivariate Capabilities</a:t>
          </a:r>
        </a:p>
      </dsp:txBody>
      <dsp:txXfrm>
        <a:off x="1832416" y="1983812"/>
        <a:ext cx="4095158" cy="1586507"/>
      </dsp:txXfrm>
    </dsp:sp>
    <dsp:sp modelId="{3AF52068-15D6-414E-9B14-C8DA8F7BCDA0}">
      <dsp:nvSpPr>
        <dsp:cNvPr id="0" name=""/>
        <dsp:cNvSpPr/>
      </dsp:nvSpPr>
      <dsp:spPr>
        <a:xfrm>
          <a:off x="0" y="3966947"/>
          <a:ext cx="5927575" cy="158650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8F286-2F1B-4EBB-8D54-6FE7DF550C16}">
      <dsp:nvSpPr>
        <dsp:cNvPr id="0" name=""/>
        <dsp:cNvSpPr/>
      </dsp:nvSpPr>
      <dsp:spPr>
        <a:xfrm>
          <a:off x="479918" y="4323911"/>
          <a:ext cx="872579" cy="872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2A2E8-1B38-4D0B-B873-51B963180277}">
      <dsp:nvSpPr>
        <dsp:cNvPr id="0" name=""/>
        <dsp:cNvSpPr/>
      </dsp:nvSpPr>
      <dsp:spPr>
        <a:xfrm>
          <a:off x="1832416" y="3966947"/>
          <a:ext cx="266740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 </a:t>
          </a:r>
          <a:r>
            <a:rPr lang="en-US" sz="2500" u="none" kern="1200">
              <a:latin typeface="Franklin Gothic Demi Cond"/>
            </a:rPr>
            <a:t>Artificial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Recurrent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Neural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Network (RNN) </a:t>
          </a:r>
          <a:endParaRPr lang="en-US" sz="2500" u="none" kern="1200"/>
        </a:p>
      </dsp:txBody>
      <dsp:txXfrm>
        <a:off x="1832416" y="3966947"/>
        <a:ext cx="2667408" cy="1586507"/>
      </dsp:txXfrm>
    </dsp:sp>
    <dsp:sp modelId="{8A6094DF-D637-48D9-898E-1C8261C12B21}">
      <dsp:nvSpPr>
        <dsp:cNvPr id="0" name=""/>
        <dsp:cNvSpPr/>
      </dsp:nvSpPr>
      <dsp:spPr>
        <a:xfrm>
          <a:off x="4499825" y="3966947"/>
          <a:ext cx="1427749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499825" y="3966947"/>
        <a:ext cx="1427749" cy="15865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5433F-6E85-43F3-8B66-0E23A7C0B3ED}">
      <dsp:nvSpPr>
        <dsp:cNvPr id="0" name=""/>
        <dsp:cNvSpPr/>
      </dsp:nvSpPr>
      <dsp:spPr>
        <a:xfrm>
          <a:off x="0" y="637136"/>
          <a:ext cx="5927575" cy="532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"/>
            </a:rPr>
            <a:t>With over 4,100 stocks, more than 99% of stocks are US based [2]</a:t>
          </a:r>
        </a:p>
      </dsp:txBody>
      <dsp:txXfrm>
        <a:off x="0" y="637136"/>
        <a:ext cx="5927575" cy="532350"/>
      </dsp:txXfrm>
    </dsp:sp>
    <dsp:sp modelId="{A84364D6-8C89-4A60-ACCE-DEF6651C56A7}">
      <dsp:nvSpPr>
        <dsp:cNvPr id="0" name=""/>
        <dsp:cNvSpPr/>
      </dsp:nvSpPr>
      <dsp:spPr>
        <a:xfrm>
          <a:off x="296378" y="445256"/>
          <a:ext cx="4149302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Vanguard's VTI Index can be used as a reliable US economic indicator</a:t>
          </a:r>
        </a:p>
      </dsp:txBody>
      <dsp:txXfrm>
        <a:off x="315112" y="463990"/>
        <a:ext cx="4111834" cy="346292"/>
      </dsp:txXfrm>
    </dsp:sp>
    <dsp:sp modelId="{DE18FB3A-7386-4204-8C47-152AD25E78FB}">
      <dsp:nvSpPr>
        <dsp:cNvPr id="0" name=""/>
        <dsp:cNvSpPr/>
      </dsp:nvSpPr>
      <dsp:spPr>
        <a:xfrm>
          <a:off x="0" y="1431566"/>
          <a:ext cx="5927575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Reliably predicts index price trend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SARIMAX has the most accurate short-term predictions (&lt;1 year) between the tested models</a:t>
          </a:r>
        </a:p>
      </dsp:txBody>
      <dsp:txXfrm>
        <a:off x="0" y="1431566"/>
        <a:ext cx="5927575" cy="900900"/>
      </dsp:txXfrm>
    </dsp:sp>
    <dsp:sp modelId="{D351531F-F0C9-4837-B36D-63EFD52A8CEF}">
      <dsp:nvSpPr>
        <dsp:cNvPr id="0" name=""/>
        <dsp:cNvSpPr/>
      </dsp:nvSpPr>
      <dsp:spPr>
        <a:xfrm>
          <a:off x="296378" y="1239686"/>
          <a:ext cx="4149302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Franklin Gothic Medium"/>
            </a:rPr>
            <a:t>SARIMAX, ARIMA, and LSTM are all excellent models for predicting Vanguard's VTI stock prices [3]</a:t>
          </a:r>
        </a:p>
      </dsp:txBody>
      <dsp:txXfrm>
        <a:off x="315112" y="1258420"/>
        <a:ext cx="4111834" cy="346292"/>
      </dsp:txXfrm>
    </dsp:sp>
    <dsp:sp modelId="{4626DDBF-73C2-4FB6-8D69-97652A1C5475}">
      <dsp:nvSpPr>
        <dsp:cNvPr id="0" name=""/>
        <dsp:cNvSpPr/>
      </dsp:nvSpPr>
      <dsp:spPr>
        <a:xfrm>
          <a:off x="0" y="2594546"/>
          <a:ext cx="5927575" cy="135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Low-risk, low-reward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Industry with highest returns on investment: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Franklin Gothic Medium"/>
            </a:rPr>
            <a:t>Technology and Information</a:t>
          </a:r>
          <a:r>
            <a:rPr lang="en-US" sz="1300" kern="1200">
              <a:latin typeface="Franklin Gothic Medium"/>
            </a:rPr>
            <a:t> (VGT)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Industry with lowest risk: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Healthcare (VHT)</a:t>
          </a:r>
        </a:p>
      </dsp:txBody>
      <dsp:txXfrm>
        <a:off x="0" y="2594546"/>
        <a:ext cx="5927575" cy="1351350"/>
      </dsp:txXfrm>
    </dsp:sp>
    <dsp:sp modelId="{CA3A1036-241C-4227-9F11-618A57281215}">
      <dsp:nvSpPr>
        <dsp:cNvPr id="0" name=""/>
        <dsp:cNvSpPr/>
      </dsp:nvSpPr>
      <dsp:spPr>
        <a:xfrm>
          <a:off x="296378" y="2402666"/>
          <a:ext cx="4149302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The Vanguard ETFs representing the top 5 sectors in the US</a:t>
          </a:r>
        </a:p>
      </dsp:txBody>
      <dsp:txXfrm>
        <a:off x="315112" y="2421400"/>
        <a:ext cx="4111834" cy="346292"/>
      </dsp:txXfrm>
    </dsp:sp>
    <dsp:sp modelId="{A4CBE210-C582-4090-9DC7-4275CCF3E175}">
      <dsp:nvSpPr>
        <dsp:cNvPr id="0" name=""/>
        <dsp:cNvSpPr/>
      </dsp:nvSpPr>
      <dsp:spPr>
        <a:xfrm>
          <a:off x="0" y="4207976"/>
          <a:ext cx="5927575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Unemployment rate and 10-Year Treasury Constant Maturity Rate have strong inverse correlations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Retail Trade had a strong correlation with all index funds</a:t>
          </a:r>
        </a:p>
      </dsp:txBody>
      <dsp:txXfrm>
        <a:off x="0" y="4207976"/>
        <a:ext cx="5927575" cy="900900"/>
      </dsp:txXfrm>
    </dsp:sp>
    <dsp:sp modelId="{DE138E04-BCE5-4301-B0C9-23CF5CA45723}">
      <dsp:nvSpPr>
        <dsp:cNvPr id="0" name=""/>
        <dsp:cNvSpPr/>
      </dsp:nvSpPr>
      <dsp:spPr>
        <a:xfrm>
          <a:off x="296378" y="4016096"/>
          <a:ext cx="4149302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Correlations between top 5 sectors and economic features [3]</a:t>
          </a:r>
        </a:p>
      </dsp:txBody>
      <dsp:txXfrm>
        <a:off x="315112" y="4034830"/>
        <a:ext cx="4111834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20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2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51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58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2/18/2022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8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ittendorf/Domestic-Stock-Market-Analysis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usnews.com/funds/etfs/large-blend/vanguard-total-stock-market-etf/vti" TargetMode="External"/><Relationship Id="rId2" Type="http://schemas.openxmlformats.org/officeDocument/2006/relationships/hyperlink" Target="https://investor.vanguard.com/etf/profile/portfolio/vt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kittendorf/Domestic-Stock-Market-Analysis/blob/main/ProjectExecutiveSummary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A_606450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AB945BE-B883-408E-8505-405CACCA4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" y="0"/>
            <a:ext cx="501946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29F3-F2A7-4EE1-90D7-79BAFC15D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5" y="416964"/>
            <a:ext cx="5916145" cy="381210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U.S. Stock market analysis</a:t>
            </a:r>
            <a:br>
              <a:rPr lang="en-US" dirty="0"/>
            </a:br>
            <a:r>
              <a:rPr lang="en-US" sz="2200" dirty="0">
                <a:solidFill>
                  <a:schemeClr val="bg1"/>
                </a:solidFill>
              </a:rPr>
              <a:t>Not to be taken as financial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41D0-EE2D-4E23-B356-655FD6D01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4" y="4646030"/>
            <a:ext cx="5916145" cy="1344868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dirty="0"/>
              <a:t>Amy </a:t>
            </a:r>
            <a:r>
              <a:rPr lang="en-US" dirty="0" err="1"/>
              <a:t>Yucus</a:t>
            </a:r>
            <a:r>
              <a:rPr lang="en-US" dirty="0"/>
              <a:t>, Annie </a:t>
            </a:r>
            <a:r>
              <a:rPr lang="en-US" dirty="0" err="1"/>
              <a:t>Kittendorf</a:t>
            </a:r>
            <a:r>
              <a:rPr lang="en-US" dirty="0"/>
              <a:t>, Dalton Bode, Theodore Korby</a:t>
            </a:r>
          </a:p>
        </p:txBody>
      </p:sp>
    </p:spTree>
    <p:extLst>
      <p:ext uri="{BB962C8B-B14F-4D97-AF65-F5344CB8AC3E}">
        <p14:creationId xmlns:p14="http://schemas.microsoft.com/office/powerpoint/2010/main" val="118139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nancial graphs on a dark display">
            <a:extLst>
              <a:ext uri="{FF2B5EF4-FFF2-40B4-BE49-F238E27FC236}">
                <a16:creationId xmlns:a16="http://schemas.microsoft.com/office/drawing/2014/main" id="{8EFB7815-7EF8-43C9-A863-96D6D34D3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4"/>
          <a:stretch/>
        </p:blipFill>
        <p:spPr>
          <a:xfrm>
            <a:off x="0" y="9386"/>
            <a:ext cx="60944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BC7D3-3236-4B3C-9A17-3DE97E23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 sz="5600"/>
              <a:t>Data Sources</a:t>
            </a: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71D2C04-61BC-44BB-84B8-5D1CE7109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445375"/>
              </p:ext>
            </p:extLst>
          </p:nvPr>
        </p:nvGraphicFramePr>
        <p:xfrm>
          <a:off x="7321094" y="648234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Coins outline">
            <a:extLst>
              <a:ext uri="{FF2B5EF4-FFF2-40B4-BE49-F238E27FC236}">
                <a16:creationId xmlns:a16="http://schemas.microsoft.com/office/drawing/2014/main" id="{A9F85FA2-6995-40D9-AFF9-9565DF31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 bwMode="auto">
          <a:xfrm>
            <a:off x="6352953" y="1359466"/>
            <a:ext cx="709662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Bar graph with upward trend with solid fill">
            <a:extLst>
              <a:ext uri="{FF2B5EF4-FFF2-40B4-BE49-F238E27FC236}">
                <a16:creationId xmlns:a16="http://schemas.microsoft.com/office/drawing/2014/main" id="{F0F5ED7D-FDA8-4093-A3BE-2667B44B7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936" r="3936"/>
          <a:stretch/>
        </p:blipFill>
        <p:spPr bwMode="auto">
          <a:xfrm>
            <a:off x="6380884" y="3074169"/>
            <a:ext cx="653799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Briefcase with solid fill">
            <a:extLst>
              <a:ext uri="{FF2B5EF4-FFF2-40B4-BE49-F238E27FC236}">
                <a16:creationId xmlns:a16="http://schemas.microsoft.com/office/drawing/2014/main" id="{FC0AF241-4E95-41B3-9EC6-E81063B7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 bwMode="auto">
          <a:xfrm>
            <a:off x="6421748" y="465653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2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">
            <a:extLst>
              <a:ext uri="{FF2B5EF4-FFF2-40B4-BE49-F238E27FC236}">
                <a16:creationId xmlns:a16="http://schemas.microsoft.com/office/drawing/2014/main" id="{68B322F9-B39C-457E-ACEE-93E8ABE5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4"/>
          <a:stretch/>
        </p:blipFill>
        <p:spPr>
          <a:xfrm>
            <a:off x="-61020" y="0"/>
            <a:ext cx="60944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BC7D3-3236-4B3C-9A17-3DE97E23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 sz="5600"/>
              <a:t>Methods &amp; Technologies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71D2C04-61BC-44BB-84B8-5D1CE7109D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21094" y="648234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Microsoft Azure - Wikipedia">
            <a:extLst>
              <a:ext uri="{FF2B5EF4-FFF2-40B4-BE49-F238E27FC236}">
                <a16:creationId xmlns:a16="http://schemas.microsoft.com/office/drawing/2014/main" id="{A9F85FA2-6995-40D9-AFF9-9565DF31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53" y="878680"/>
            <a:ext cx="709662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con&#10;&#10;Description automatically generated">
            <a:extLst>
              <a:ext uri="{FF2B5EF4-FFF2-40B4-BE49-F238E27FC236}">
                <a16:creationId xmlns:a16="http://schemas.microsoft.com/office/drawing/2014/main" id="{A976BE96-7031-45A7-9A61-25814AB5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61" y="1942406"/>
            <a:ext cx="518046" cy="84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Logo&#10;&#10;Description automatically generated">
            <a:extLst>
              <a:ext uri="{FF2B5EF4-FFF2-40B4-BE49-F238E27FC236}">
                <a16:creationId xmlns:a16="http://schemas.microsoft.com/office/drawing/2014/main" id="{F0F5ED7D-FDA8-4093-A3BE-2667B44B7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45" r="53333"/>
          <a:stretch/>
        </p:blipFill>
        <p:spPr bwMode="auto">
          <a:xfrm>
            <a:off x="6380884" y="3074169"/>
            <a:ext cx="653799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con&#10;&#10;Description automatically generated">
            <a:extLst>
              <a:ext uri="{FF2B5EF4-FFF2-40B4-BE49-F238E27FC236}">
                <a16:creationId xmlns:a16="http://schemas.microsoft.com/office/drawing/2014/main" id="{513AC098-669D-4054-87A3-F3990F8A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86" y="421748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con&#10;&#10;Description automatically generated">
            <a:extLst>
              <a:ext uri="{FF2B5EF4-FFF2-40B4-BE49-F238E27FC236}">
                <a16:creationId xmlns:a16="http://schemas.microsoft.com/office/drawing/2014/main" id="{FC0AF241-4E95-41B3-9EC6-E81063B7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77" y="529153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8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5318E-ADE4-483A-BD32-16DCA250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36" y="640081"/>
            <a:ext cx="5916145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Machine Learning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A89A51B9-9597-4960-AC35-DFD4BF19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06" y="1622132"/>
            <a:ext cx="3386716" cy="33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0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DFB5F-E268-48DC-961B-B921910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/>
              <a:t>Models Tested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5F3803B-0510-4F00-8706-145B7ACD4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366963"/>
              </p:ext>
            </p:extLst>
          </p:nvPr>
        </p:nvGraphicFramePr>
        <p:xfrm>
          <a:off x="6737940" y="643467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521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70F9D3-45EC-4A66-9D8B-EE620C88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BBBF-A80D-41B0-B138-B97E980BA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700863"/>
            <a:ext cx="4818888" cy="2586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aseline="0"/>
              <a:t>Least Squares Method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aseline="0"/>
              <a:t>Univariate or Multivariate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baseline="0"/>
              <a:t>Poor performance </a:t>
            </a:r>
            <a:r>
              <a:rPr lang="en-US" baseline="0"/>
              <a:t>with time-dependent features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B1089-09A9-417C-B1F0-509F9A3A7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LASSO CV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78A58-4EFC-40B7-B043-8F40CA53E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700863"/>
            <a:ext cx="4818888" cy="2586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Uses cross-validation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Multiplies weight to each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/>
              <a:t>Poor performance </a:t>
            </a:r>
            <a:r>
              <a:rPr lang="en-US"/>
              <a:t>with time-dependent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9E0BD-5A64-42BD-BD65-4F27901F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Regression &amp; LASSO CV</a:t>
            </a:r>
          </a:p>
        </p:txBody>
      </p:sp>
    </p:spTree>
    <p:extLst>
      <p:ext uri="{BB962C8B-B14F-4D97-AF65-F5344CB8AC3E}">
        <p14:creationId xmlns:p14="http://schemas.microsoft.com/office/powerpoint/2010/main" val="240858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/>
              <a:t>ARIMAX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859176"/>
              </p:ext>
            </p:extLst>
          </p:nvPr>
        </p:nvGraphicFramePr>
        <p:xfrm>
          <a:off x="5349973" y="651660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18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643467"/>
            <a:ext cx="3394022" cy="5552924"/>
          </a:xfrm>
        </p:spPr>
        <p:txBody>
          <a:bodyPr>
            <a:normAutofit/>
          </a:bodyPr>
          <a:lstStyle/>
          <a:p>
            <a:r>
              <a:rPr lang="en-US"/>
              <a:t>SARIMAX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340440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97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/>
              <a:t>LSTM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890315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678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4BB6159-315E-4136-BD29-21355F9A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10EE9-7071-4184-A55B-2DCE39AE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3"/>
            <a:ext cx="10268712" cy="19712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900">
                <a:solidFill>
                  <a:srgbClr val="FFFFFF"/>
                </a:solidFill>
              </a:rPr>
              <a:t>Results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05978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07F8E-893A-48E8-84F8-19EAFF40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100"/>
              <a:t>Conclusion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1BCA68A7-FD86-4FCD-ACA0-47EC7572F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458071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01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C16F-06E0-48BE-9C01-260E2628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54ECC7-EB9E-4ED9-B80D-2A7666D12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69411"/>
              </p:ext>
            </p:extLst>
          </p:nvPr>
        </p:nvGraphicFramePr>
        <p:xfrm>
          <a:off x="6512230" y="643467"/>
          <a:ext cx="5260490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72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8462D959-7F2D-479E-ADDD-A4936A9F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-1514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1533D-47AC-4160-B3B7-569A850F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681454"/>
            <a:ext cx="10268712" cy="15508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C3086-9F84-4F5A-9E4D-249A6E3CA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5406886"/>
            <a:ext cx="10268712" cy="1241189"/>
          </a:xfrm>
        </p:spPr>
        <p:txBody>
          <a:bodyPr anchor="t">
            <a:noAutofit/>
          </a:bodyPr>
          <a:lstStyle/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sz="2000" spc="50"/>
              <a:t>Visit our GitHub repository for more information:</a:t>
            </a:r>
          </a:p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sz="2000" spc="50"/>
              <a:t> </a:t>
            </a:r>
            <a:r>
              <a:rPr lang="en-US" sz="2000" spc="50" err="1">
                <a:hlinkClick r:id="rId3"/>
              </a:rPr>
              <a:t>akittendorf</a:t>
            </a:r>
            <a:r>
              <a:rPr lang="en-US" sz="2000" spc="50">
                <a:hlinkClick r:id="rId3"/>
              </a:rPr>
              <a:t>/Domestic-Stock-Market-Analysis: This is a basic stock market analysis created as a capstone project for Dev10. (github.com)</a:t>
            </a:r>
            <a:endParaRPr lang="en-US" sz="2000" spc="50"/>
          </a:p>
        </p:txBody>
      </p:sp>
    </p:spTree>
    <p:extLst>
      <p:ext uri="{BB962C8B-B14F-4D97-AF65-F5344CB8AC3E}">
        <p14:creationId xmlns:p14="http://schemas.microsoft.com/office/powerpoint/2010/main" val="222756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A36A-FA3A-4365-96A7-1197C80C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1DDD6-806C-473A-AC8D-8E36FC35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1. </a:t>
            </a:r>
            <a:r>
              <a:rPr lang="en-US" sz="1600" i="1">
                <a:ea typeface="+mn-lt"/>
                <a:cs typeface="+mn-lt"/>
              </a:rPr>
              <a:t>Vanguard Total Stock Market ETF (VTI) - Portfolio. </a:t>
            </a:r>
            <a:r>
              <a:rPr lang="en-US" sz="1600">
                <a:ea typeface="+mn-lt"/>
                <a:cs typeface="+mn-lt"/>
              </a:rPr>
              <a:t>Vanguard. (Jan. 31, 2022). Retrieved Feb. 15, 2022, from "</a:t>
            </a:r>
            <a:r>
              <a:rPr lang="en-US" sz="1600">
                <a:ea typeface="+mn-lt"/>
                <a:cs typeface="+mn-lt"/>
                <a:hlinkClick r:id="rId2"/>
              </a:rPr>
              <a:t>https://investor.vanguard.com/etf/profile/portfolio/vti</a:t>
            </a:r>
            <a:r>
              <a:rPr lang="en-US" sz="1600">
                <a:ea typeface="+mn-lt"/>
                <a:cs typeface="+mn-lt"/>
              </a:rPr>
              <a:t>"</a:t>
            </a:r>
          </a:p>
          <a:p>
            <a:r>
              <a:rPr lang="en-US" sz="1600"/>
              <a:t>2. </a:t>
            </a:r>
            <a:r>
              <a:rPr lang="en-US" sz="1600" i="1">
                <a:ea typeface="+mn-lt"/>
                <a:cs typeface="+mn-lt"/>
              </a:rPr>
              <a:t>Vanguard Total Stock Market ETF (VTI)</a:t>
            </a:r>
            <a:r>
              <a:rPr lang="en-US" sz="1600">
                <a:ea typeface="+mn-lt"/>
                <a:cs typeface="+mn-lt"/>
              </a:rPr>
              <a:t>. U.S. News - Money. (2022). Retrieved Feb. 16, 2022, from "</a:t>
            </a:r>
            <a:r>
              <a:rPr lang="en-US" sz="1600">
                <a:ea typeface="+mn-lt"/>
                <a:cs typeface="+mn-lt"/>
                <a:hlinkClick r:id="rId3"/>
              </a:rPr>
              <a:t>https://money.usnews.com/funds/etfs/large-blend/vanguard-total-stock-market-etf/vti</a:t>
            </a:r>
            <a:r>
              <a:rPr lang="en-US" sz="1600">
                <a:ea typeface="+mn-lt"/>
                <a:cs typeface="+mn-lt"/>
              </a:rPr>
              <a:t>"</a:t>
            </a:r>
            <a:endParaRPr lang="en-US" sz="1600"/>
          </a:p>
          <a:p>
            <a:r>
              <a:rPr lang="en-US" sz="1600"/>
              <a:t>3. Project Executive Summary. (Feb. 17, 2022). Retrieved Feb. 17, 2022, from "</a:t>
            </a:r>
            <a:r>
              <a:rPr lang="en-US" sz="1600">
                <a:ea typeface="+mn-lt"/>
                <a:cs typeface="+mn-lt"/>
                <a:hlinkClick r:id="rId4"/>
              </a:rPr>
              <a:t>https://github.com/akittendorf/Domestic-Stock-Market-Analysis/blob/main/ProjectExecutiveSummary.pdf"</a:t>
            </a:r>
          </a:p>
        </p:txBody>
      </p:sp>
    </p:spTree>
    <p:extLst>
      <p:ext uri="{BB962C8B-B14F-4D97-AF65-F5344CB8AC3E}">
        <p14:creationId xmlns:p14="http://schemas.microsoft.com/office/powerpoint/2010/main" val="183108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range and blue flowery patterns">
            <a:extLst>
              <a:ext uri="{FF2B5EF4-FFF2-40B4-BE49-F238E27FC236}">
                <a16:creationId xmlns:a16="http://schemas.microsoft.com/office/drawing/2014/main" id="{1EB41C39-091B-4EEC-9F10-967F533E2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620" r="-2" b="13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BDA63-A3B8-4C86-9B64-51E74A53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8998" y="2500256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158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50B8-3C9A-46D2-A9B1-E018D007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D536B1-2DA2-4C76-9E45-BFD024D41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3" t="1159" r="6395" b="3768"/>
          <a:stretch/>
        </p:blipFill>
        <p:spPr>
          <a:xfrm>
            <a:off x="957406" y="2493806"/>
            <a:ext cx="2246714" cy="2403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B8B12-824A-4BD1-A2A8-8B5C25340B8E}"/>
              </a:ext>
            </a:extLst>
          </p:cNvPr>
          <p:cNvSpPr txBox="1"/>
          <p:nvPr/>
        </p:nvSpPr>
        <p:spPr>
          <a:xfrm>
            <a:off x="956153" y="5049480"/>
            <a:ext cx="22500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Theodore Korby</a:t>
            </a:r>
          </a:p>
          <a:p>
            <a:pPr algn="ctr"/>
            <a:r>
              <a:rPr lang="en-US" sz="1400"/>
              <a:t>Twin Cities Cohort</a:t>
            </a:r>
          </a:p>
          <a:p>
            <a:pPr algn="ctr"/>
            <a:r>
              <a:rPr lang="en-US" sz="1400"/>
              <a:t>Hamline University</a:t>
            </a:r>
          </a:p>
          <a:p>
            <a:pPr algn="ctr"/>
            <a:r>
              <a:rPr lang="en-US" sz="1400"/>
              <a:t>BS Applied Physics</a:t>
            </a:r>
          </a:p>
        </p:txBody>
      </p:sp>
      <p:pic>
        <p:nvPicPr>
          <p:cNvPr id="7" name="Picture 6" descr="A picture containing person, sky, person, outdoor&#10;&#10;Description automatically generated">
            <a:extLst>
              <a:ext uri="{FF2B5EF4-FFF2-40B4-BE49-F238E27FC236}">
                <a16:creationId xmlns:a16="http://schemas.microsoft.com/office/drawing/2014/main" id="{BBAE1842-37FC-4C7E-8A72-E247F95C4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5009"/>
          <a:stretch/>
        </p:blipFill>
        <p:spPr>
          <a:xfrm>
            <a:off x="9451554" y="2488904"/>
            <a:ext cx="2177464" cy="2400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8D89E-33A2-4440-81AD-4574C38BB787}"/>
              </a:ext>
            </a:extLst>
          </p:cNvPr>
          <p:cNvSpPr txBox="1"/>
          <p:nvPr/>
        </p:nvSpPr>
        <p:spPr>
          <a:xfrm>
            <a:off x="9369912" y="5049480"/>
            <a:ext cx="22591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Amy </a:t>
            </a:r>
            <a:r>
              <a:rPr lang="en-US" err="1"/>
              <a:t>Yucus</a:t>
            </a:r>
            <a:endParaRPr lang="en-US"/>
          </a:p>
          <a:p>
            <a:pPr algn="ctr"/>
            <a:r>
              <a:rPr lang="en-US" sz="1400"/>
              <a:t>Milwaukee Cohort</a:t>
            </a:r>
          </a:p>
          <a:p>
            <a:pPr algn="ctr"/>
            <a:r>
              <a:rPr lang="en-US" sz="1400"/>
              <a:t>Texas Woman’s University</a:t>
            </a:r>
          </a:p>
          <a:p>
            <a:pPr algn="ctr"/>
            <a:r>
              <a:rPr lang="en-US" sz="1400"/>
              <a:t>MLS Library Science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F9C3452-24BB-4B0D-9439-09B19046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43" y="2492828"/>
            <a:ext cx="2244272" cy="2407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A055F-1F7F-4091-9D32-6D7D6A5EDBA4}"/>
              </a:ext>
            </a:extLst>
          </p:cNvPr>
          <p:cNvSpPr txBox="1"/>
          <p:nvPr/>
        </p:nvSpPr>
        <p:spPr>
          <a:xfrm>
            <a:off x="6643937" y="5053083"/>
            <a:ext cx="223346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Annie </a:t>
            </a:r>
            <a:r>
              <a:rPr lang="en-US" err="1"/>
              <a:t>Kittendorf</a:t>
            </a:r>
            <a:br>
              <a:rPr lang="en-US"/>
            </a:br>
            <a:r>
              <a:rPr lang="en-US" sz="1400"/>
              <a:t>Milwaukee Cohort</a:t>
            </a:r>
            <a:endParaRPr lang="en-US"/>
          </a:p>
          <a:p>
            <a:pPr algn="ctr"/>
            <a:r>
              <a:rPr lang="en-US" sz="1400"/>
              <a:t>University of Michigan </a:t>
            </a:r>
          </a:p>
          <a:p>
            <a:pPr algn="ctr"/>
            <a:r>
              <a:rPr lang="en-US" sz="1400"/>
              <a:t>BS Biopsychology, Cognition and Neuroscience &amp; Evolutionary Anthropology</a:t>
            </a:r>
          </a:p>
        </p:txBody>
      </p:sp>
      <p:pic>
        <p:nvPicPr>
          <p:cNvPr id="6" name="Picture 9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0CDA9453-6E3B-44FC-92BE-6198B93E7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1" t="8355" r="-1067" b="7706"/>
          <a:stretch/>
        </p:blipFill>
        <p:spPr>
          <a:xfrm rot="16200000">
            <a:off x="3637429" y="2568091"/>
            <a:ext cx="2469381" cy="2240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D2535-4335-450C-8059-A67E363B250B}"/>
              </a:ext>
            </a:extLst>
          </p:cNvPr>
          <p:cNvSpPr txBox="1"/>
          <p:nvPr/>
        </p:nvSpPr>
        <p:spPr>
          <a:xfrm>
            <a:off x="3683819" y="5068528"/>
            <a:ext cx="237449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Dalton Bode</a:t>
            </a:r>
          </a:p>
          <a:p>
            <a:pPr algn="ctr"/>
            <a:r>
              <a:rPr lang="en-US" sz="1400"/>
              <a:t>Milwaukee Cohort</a:t>
            </a:r>
          </a:p>
          <a:p>
            <a:pPr algn="ctr"/>
            <a:r>
              <a:rPr lang="en-US" sz="1400"/>
              <a:t>Arizona State University</a:t>
            </a:r>
          </a:p>
          <a:p>
            <a:pPr algn="ctr"/>
            <a:r>
              <a:rPr lang="en-US" sz="1400"/>
              <a:t>MS Nanophysics</a:t>
            </a:r>
          </a:p>
        </p:txBody>
      </p:sp>
    </p:spTree>
    <p:extLst>
      <p:ext uri="{BB962C8B-B14F-4D97-AF65-F5344CB8AC3E}">
        <p14:creationId xmlns:p14="http://schemas.microsoft.com/office/powerpoint/2010/main" val="93120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inancial graphs on a dark display">
            <a:extLst>
              <a:ext uri="{FF2B5EF4-FFF2-40B4-BE49-F238E27FC236}">
                <a16:creationId xmlns:a16="http://schemas.microsoft.com/office/drawing/2014/main" id="{6BC878D7-D9DB-405A-83DB-B1979C47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"/>
            <a:ext cx="4801741" cy="68479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2CCE3-3F07-4573-9855-B4CF25DB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9" y="471714"/>
            <a:ext cx="4500737" cy="716644"/>
          </a:xfrm>
        </p:spPr>
        <p:txBody>
          <a:bodyPr>
            <a:normAutofit fontScale="90000"/>
          </a:bodyPr>
          <a:lstStyle/>
          <a:p>
            <a:r>
              <a:rPr lang="en-US" sz="4600"/>
              <a:t>Project Focus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27FA3-6894-465C-8559-9DA607B39BF9}"/>
              </a:ext>
            </a:extLst>
          </p:cNvPr>
          <p:cNvSpPr txBox="1"/>
          <p:nvPr/>
        </p:nvSpPr>
        <p:spPr>
          <a:xfrm>
            <a:off x="5223329" y="2084614"/>
            <a:ext cx="6528552" cy="45045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>
                <a:solidFill>
                  <a:schemeClr val="bg1"/>
                </a:solidFill>
                <a:ea typeface="+mn-lt"/>
                <a:cs typeface="+mn-lt"/>
              </a:rPr>
              <a:t>Examine the US domestic stock market and its top 5 sectors as represented by Vanguard index ETFs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>
                <a:solidFill>
                  <a:schemeClr val="bg1"/>
                </a:solidFill>
                <a:ea typeface="+mn-lt"/>
                <a:cs typeface="+mn-lt"/>
              </a:rPr>
              <a:t>Predictive analysis</a:t>
            </a:r>
          </a:p>
          <a:p>
            <a:pPr marL="1257300" lvl="2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>
                <a:solidFill>
                  <a:schemeClr val="bg1"/>
                </a:solidFill>
                <a:ea typeface="+mn-lt"/>
                <a:cs typeface="+mn-lt"/>
              </a:rPr>
              <a:t>Time Series ML Models</a:t>
            </a:r>
            <a:endParaRPr lang="en-US">
              <a:solidFill>
                <a:schemeClr val="bg1"/>
              </a:solidFill>
            </a:endParaRPr>
          </a:p>
          <a:p>
            <a:pPr marL="800100" lvl="1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>
                <a:solidFill>
                  <a:schemeClr val="bg1"/>
                </a:solidFill>
                <a:ea typeface="+mn-lt"/>
                <a:cs typeface="+mn-lt"/>
              </a:rPr>
              <a:t>data analysis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1257300" lvl="2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>
                <a:solidFill>
                  <a:schemeClr val="bg1"/>
                </a:solidFill>
                <a:ea typeface="+mn-lt"/>
                <a:cs typeface="+mn-lt"/>
              </a:rPr>
              <a:t>Economic Feature Trends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</a:pPr>
            <a:endParaRPr lang="en-US" sz="2400" cap="all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endParaRPr lang="en-US" sz="2400" cap="all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197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BAD-4355-4A13-A9D5-8DDBDEBC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ECA2-28DF-417E-AE4D-D4591865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/>
              <a:t>How do historical market prices compare to historical national revenue?</a:t>
            </a:r>
            <a:endParaRPr lang="en-US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Which economic features are the most correlated to index prices?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How does investment risk vary across sectors?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How does return on investment vary across sectors?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How do different machine learning models compare when modeling the domestic stock market?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7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5F5F2-D1CE-40B9-93D2-0D727DB9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tx1"/>
                </a:solidFill>
              </a:rPr>
              <a:t>Vanguard Total Stock Market Index Fund(VTI)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378A9-C85D-4AB8-A257-2CD7260BA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9391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What is VTI?</a:t>
            </a:r>
            <a:endParaRPr lang="en-US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</a:rPr>
              <a:t>Index Fund started in 2001 by Vanguard Equity Index Group</a:t>
            </a:r>
            <a:endParaRPr lang="en-US" sz="1700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</a:rPr>
              <a:t>Currently encompasses over 4,100 stocks in portfolio</a:t>
            </a:r>
            <a:endParaRPr lang="en-US" sz="1700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</a:rPr>
              <a:t>Total Stock Market ETF for stocks of all sizes on NYSE and Nasdaq [1]</a:t>
            </a: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Why VTI?</a:t>
            </a:r>
            <a:endParaRPr lang="en-US" sz="2000" dirty="0">
              <a:ea typeface="+mn-lt"/>
              <a:cs typeface="+mn-lt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Vast majority of portfolio is US-based stocks (&gt;99%) [2]</a:t>
            </a:r>
            <a:endParaRPr lang="en-US" sz="1700" dirty="0">
              <a:ea typeface="+mn-lt"/>
              <a:cs typeface="+mn-lt"/>
            </a:endParaRP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Contains stocks in numerous industries</a:t>
            </a:r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7848C12C-7A10-4C9D-A4A8-3D871D89F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8" r="24211" b="7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ffice building overlayed with stock market graphs">
            <a:extLst>
              <a:ext uri="{FF2B5EF4-FFF2-40B4-BE49-F238E27FC236}">
                <a16:creationId xmlns:a16="http://schemas.microsoft.com/office/drawing/2014/main" id="{20FE4297-E457-477F-AC60-5FA4F479D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6" r="-87"/>
          <a:stretch/>
        </p:blipFill>
        <p:spPr>
          <a:xfrm>
            <a:off x="10510" y="0"/>
            <a:ext cx="509060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0520B-4B4F-4881-9FEF-371D16D15B57}"/>
              </a:ext>
            </a:extLst>
          </p:cNvPr>
          <p:cNvSpPr txBox="1"/>
          <p:nvPr/>
        </p:nvSpPr>
        <p:spPr>
          <a:xfrm>
            <a:off x="5223329" y="2084614"/>
            <a:ext cx="62266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information technology index fund (VGT)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consumer discretionary index fund (VCR)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health care index fund (VHT)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financials index fund (</a:t>
            </a:r>
            <a:r>
              <a:rPr lang="en-US" sz="2400" cap="all" err="1">
                <a:solidFill>
                  <a:srgbClr val="FFFFFF"/>
                </a:solidFill>
                <a:latin typeface="Franklin Gothic Demi Cond"/>
              </a:rPr>
              <a:t>vfh</a:t>
            </a: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industrials index fund (vis)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8E890-4C33-4097-8883-79246EA4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9" y="471714"/>
            <a:ext cx="4500737" cy="716644"/>
          </a:xfrm>
        </p:spPr>
        <p:txBody>
          <a:bodyPr>
            <a:normAutofit fontScale="90000"/>
          </a:bodyPr>
          <a:lstStyle/>
          <a:p>
            <a:r>
              <a:rPr lang="en-US" sz="4600"/>
              <a:t>Sector funds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erson writing in notebook while typing on a laptop">
            <a:extLst>
              <a:ext uri="{FF2B5EF4-FFF2-40B4-BE49-F238E27FC236}">
                <a16:creationId xmlns:a16="http://schemas.microsoft.com/office/drawing/2014/main" id="{648043D9-B5FA-477E-BB07-9ECD6D696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6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871E7-AA6A-440F-8A3B-D900387D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4"/>
            <a:ext cx="10268712" cy="155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Research Process</a:t>
            </a:r>
          </a:p>
        </p:txBody>
      </p:sp>
    </p:spTree>
    <p:extLst>
      <p:ext uri="{BB962C8B-B14F-4D97-AF65-F5344CB8AC3E}">
        <p14:creationId xmlns:p14="http://schemas.microsoft.com/office/powerpoint/2010/main" val="119328410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2F41"/>
      </a:dk2>
      <a:lt2>
        <a:srgbClr val="E8E2E4"/>
      </a:lt2>
      <a:accent1>
        <a:srgbClr val="54B190"/>
      </a:accent1>
      <a:accent2>
        <a:srgbClr val="4EAFB5"/>
      </a:accent2>
      <a:accent3>
        <a:srgbClr val="69A7DD"/>
      </a:accent3>
      <a:accent4>
        <a:srgbClr val="5E6CDB"/>
      </a:accent4>
      <a:accent5>
        <a:srgbClr val="9A7BE1"/>
      </a:accent5>
      <a:accent6>
        <a:srgbClr val="B85EDB"/>
      </a:accent6>
      <a:hlink>
        <a:srgbClr val="AE6982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715</Words>
  <Application>Microsoft Office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Arial,Sans-Serif</vt:lpstr>
      <vt:lpstr>Franklin Gothic Demi Cond</vt:lpstr>
      <vt:lpstr>Franklin Gothic Medium</vt:lpstr>
      <vt:lpstr>Wingdings</vt:lpstr>
      <vt:lpstr>JuxtaposeVTI</vt:lpstr>
      <vt:lpstr>U.S. Stock market analysis Not to be taken as financial advice</vt:lpstr>
      <vt:lpstr>Overview</vt:lpstr>
      <vt:lpstr>Introduction</vt:lpstr>
      <vt:lpstr>Meet the Team</vt:lpstr>
      <vt:lpstr>Project Focus</vt:lpstr>
      <vt:lpstr>Exploratory Questions</vt:lpstr>
      <vt:lpstr>Vanguard Total Stock Market Index Fund(VTI)</vt:lpstr>
      <vt:lpstr>Sector funds</vt:lpstr>
      <vt:lpstr>Research Process</vt:lpstr>
      <vt:lpstr>Data Sources</vt:lpstr>
      <vt:lpstr>Methods &amp; Technologies</vt:lpstr>
      <vt:lpstr>Machine Learning</vt:lpstr>
      <vt:lpstr>Models Tested</vt:lpstr>
      <vt:lpstr>Linear Regression &amp; LASSO CV</vt:lpstr>
      <vt:lpstr>ARIMAX</vt:lpstr>
      <vt:lpstr>SARIMAX</vt:lpstr>
      <vt:lpstr>LSTM</vt:lpstr>
      <vt:lpstr>Results and recommendations</vt:lpstr>
      <vt:lpstr>Conclusion</vt:lpstr>
      <vt:lpstr>Questions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Yucus</dc:creator>
  <cp:lastModifiedBy>Ted Korby</cp:lastModifiedBy>
  <cp:revision>2</cp:revision>
  <dcterms:created xsi:type="dcterms:W3CDTF">2022-02-14T15:53:08Z</dcterms:created>
  <dcterms:modified xsi:type="dcterms:W3CDTF">2022-02-18T17:07:54Z</dcterms:modified>
</cp:coreProperties>
</file>